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tiff" ContentType="image/tif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2.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3.xml" ContentType="application/vnd.openxmlformats-officedocument.theme+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4.xml" ContentType="application/vnd.openxmlformats-officedocument.theme+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theme/theme5.xml" ContentType="application/vnd.openxmlformats-officedocument.theme+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theme/theme6.xml" ContentType="application/vnd.openxmlformats-officedocument.theme+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theme/theme7.xml" ContentType="application/vnd.openxmlformats-officedocument.theme+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theme/theme8.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4"/>
    <p:sldMasterId id="2147484196" r:id="rId5"/>
    <p:sldMasterId id="2147484210" r:id="rId6"/>
    <p:sldMasterId id="2147484243" r:id="rId7"/>
    <p:sldMasterId id="2147484280" r:id="rId8"/>
    <p:sldMasterId id="2147484322" r:id="rId9"/>
    <p:sldMasterId id="2147484373" r:id="rId10"/>
    <p:sldMasterId id="2147484411" r:id="rId11"/>
  </p:sldMasterIdLst>
  <p:notesMasterIdLst>
    <p:notesMasterId r:id="rId41"/>
  </p:notesMasterIdLst>
  <p:handoutMasterIdLst>
    <p:handoutMasterId r:id="rId42"/>
  </p:handoutMasterIdLst>
  <p:sldIdLst>
    <p:sldId id="1144" r:id="rId12"/>
    <p:sldId id="1269" r:id="rId13"/>
    <p:sldId id="1385" r:id="rId14"/>
    <p:sldId id="1429" r:id="rId15"/>
    <p:sldId id="1430" r:id="rId16"/>
    <p:sldId id="1444" r:id="rId17"/>
    <p:sldId id="1445" r:id="rId18"/>
    <p:sldId id="1446" r:id="rId19"/>
    <p:sldId id="1447" r:id="rId20"/>
    <p:sldId id="1448" r:id="rId21"/>
    <p:sldId id="1449" r:id="rId22"/>
    <p:sldId id="1450" r:id="rId23"/>
    <p:sldId id="1451" r:id="rId24"/>
    <p:sldId id="1452" r:id="rId25"/>
    <p:sldId id="1453" r:id="rId26"/>
    <p:sldId id="1433" r:id="rId27"/>
    <p:sldId id="1434" r:id="rId28"/>
    <p:sldId id="1435" r:id="rId29"/>
    <p:sldId id="1436" r:id="rId30"/>
    <p:sldId id="1437" r:id="rId31"/>
    <p:sldId id="1438" r:id="rId32"/>
    <p:sldId id="1439" r:id="rId33"/>
    <p:sldId id="1440" r:id="rId34"/>
    <p:sldId id="1441" r:id="rId35"/>
    <p:sldId id="1442" r:id="rId36"/>
    <p:sldId id="1443" r:id="rId37"/>
    <p:sldId id="1431" r:id="rId38"/>
    <p:sldId id="1432" r:id="rId39"/>
    <p:sldId id="1454" r:id="rId40"/>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71C8B028-B313-4200-BD40-146EC6AD8FB5}">
          <p14:sldIdLst>
            <p14:sldId id="1144"/>
          </p14:sldIdLst>
        </p14:section>
        <p14:section name="Quick Basics - Powerapps" id="{9529977F-775D-4B3E-B117-C2AC163E0C20}">
          <p14:sldIdLst>
            <p14:sldId id="1269"/>
            <p14:sldId id="1385"/>
            <p14:sldId id="1429"/>
            <p14:sldId id="1430"/>
            <p14:sldId id="1444"/>
            <p14:sldId id="1445"/>
            <p14:sldId id="1446"/>
            <p14:sldId id="1447"/>
            <p14:sldId id="1448"/>
            <p14:sldId id="1449"/>
            <p14:sldId id="1450"/>
            <p14:sldId id="1451"/>
            <p14:sldId id="1452"/>
            <p14:sldId id="1453"/>
          </p14:sldIdLst>
        </p14:section>
        <p14:section name="Quick Basics - Flow" id="{2E6ECD86-7729-41EB-A3AF-CA5F34723CE8}">
          <p14:sldIdLst>
            <p14:sldId id="1433"/>
            <p14:sldId id="1434"/>
            <p14:sldId id="1435"/>
            <p14:sldId id="1436"/>
            <p14:sldId id="1437"/>
            <p14:sldId id="1438"/>
            <p14:sldId id="1439"/>
            <p14:sldId id="1440"/>
            <p14:sldId id="1441"/>
            <p14:sldId id="1442"/>
            <p14:sldId id="1443"/>
          </p14:sldIdLst>
        </p14:section>
        <p14:section name="Hands on" id="{020740D1-092D-4A8A-8968-0DE59CD091A5}">
          <p14:sldIdLst>
            <p14:sldId id="1431"/>
            <p14:sldId id="1432"/>
            <p14:sldId id="1454"/>
          </p14:sldIdLst>
        </p14:section>
      </p14:sectionLst>
    </p:ext>
    <p:ext uri="{EFAFB233-063F-42B5-8137-9DF3F51BA10A}">
      <p15:sldGuideLst xmlns:p15="http://schemas.microsoft.com/office/powerpoint/2012/main">
        <p15:guide id="1" orient="horz" pos="187">
          <p15:clr>
            <a:srgbClr val="A4A3A4"/>
          </p15:clr>
        </p15:guide>
        <p15:guide id="2" orient="horz" pos="763">
          <p15:clr>
            <a:srgbClr val="A4A3A4"/>
          </p15:clr>
        </p15:guide>
        <p15:guide id="3" orient="horz" pos="1339">
          <p15:clr>
            <a:srgbClr val="A4A3A4"/>
          </p15:clr>
        </p15:guide>
        <p15:guide id="4" orient="horz" pos="2491">
          <p15:clr>
            <a:srgbClr val="A4A3A4"/>
          </p15:clr>
        </p15:guide>
        <p15:guide id="5" orient="horz" pos="4219">
          <p15:clr>
            <a:srgbClr val="A4A3A4"/>
          </p15:clr>
        </p15:guide>
        <p15:guide id="6" orient="horz" pos="3643">
          <p15:clr>
            <a:srgbClr val="A4A3A4"/>
          </p15:clr>
        </p15:guide>
        <p15:guide id="7" orient="horz" pos="3067">
          <p15:clr>
            <a:srgbClr val="A4A3A4"/>
          </p15:clr>
        </p15:guide>
        <p15:guide id="8" orient="horz" pos="1915">
          <p15:clr>
            <a:srgbClr val="A4A3A4"/>
          </p15:clr>
        </p15:guide>
        <p15:guide id="9" orient="horz" pos="302">
          <p15:clr>
            <a:srgbClr val="A4A3A4"/>
          </p15:clr>
        </p15:guide>
        <p15:guide id="10" orient="horz" pos="4104">
          <p15:clr>
            <a:srgbClr val="A4A3A4"/>
          </p15:clr>
        </p15:guide>
        <p15:guide id="11" pos="173">
          <p15:clr>
            <a:srgbClr val="A4A3A4"/>
          </p15:clr>
        </p15:guide>
        <p15:guide id="12" pos="1325">
          <p15:clr>
            <a:srgbClr val="A4A3A4"/>
          </p15:clr>
        </p15:guide>
        <p15:guide id="13" pos="7661">
          <p15:clr>
            <a:srgbClr val="A4A3A4"/>
          </p15:clr>
        </p15:guide>
        <p15:guide id="14" pos="749">
          <p15:clr>
            <a:srgbClr val="A4A3A4"/>
          </p15:clr>
        </p15:guide>
        <p15:guide id="15" pos="7085">
          <p15:clr>
            <a:srgbClr val="A4A3A4"/>
          </p15:clr>
        </p15:guide>
        <p15:guide id="16" pos="3629">
          <p15:clr>
            <a:srgbClr val="A4A3A4"/>
          </p15:clr>
        </p15:guide>
        <p15:guide id="17" pos="1901">
          <p15:clr>
            <a:srgbClr val="A4A3A4"/>
          </p15:clr>
        </p15:guide>
        <p15:guide id="18" pos="2477">
          <p15:clr>
            <a:srgbClr val="A4A3A4"/>
          </p15:clr>
        </p15:guide>
        <p15:guide id="19" pos="4205">
          <p15:clr>
            <a:srgbClr val="A4A3A4"/>
          </p15:clr>
        </p15:guide>
        <p15:guide id="20" pos="4781">
          <p15:clr>
            <a:srgbClr val="A4A3A4"/>
          </p15:clr>
        </p15:guide>
        <p15:guide id="21" pos="5357">
          <p15:clr>
            <a:srgbClr val="A4A3A4"/>
          </p15:clr>
        </p15:guide>
        <p15:guide id="22" pos="6509">
          <p15:clr>
            <a:srgbClr val="A4A3A4"/>
          </p15:clr>
        </p15:guide>
        <p15:guide id="23" pos="3053">
          <p15:clr>
            <a:srgbClr val="A4A3A4"/>
          </p15:clr>
        </p15:guide>
        <p15:guide id="24" pos="5933">
          <p15:clr>
            <a:srgbClr val="A4A3A4"/>
          </p15:clr>
        </p15:guide>
        <p15:guide id="25" pos="288">
          <p15:clr>
            <a:srgbClr val="A4A3A4"/>
          </p15:clr>
        </p15:guide>
        <p15:guide id="26" pos="7546">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55"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289C0"/>
    <a:srgbClr val="FFFFFF"/>
    <a:srgbClr val="68217A"/>
    <a:srgbClr val="F1F1F1"/>
    <a:srgbClr val="F2F2F2"/>
    <a:srgbClr val="DC3C00"/>
    <a:srgbClr val="008272"/>
    <a:srgbClr val="0072C6"/>
    <a:srgbClr val="3F5765"/>
    <a:srgbClr val="FF8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794" autoAdjust="0"/>
    <p:restoredTop sz="94434" autoAdjust="0"/>
  </p:normalViewPr>
  <p:slideViewPr>
    <p:cSldViewPr>
      <p:cViewPr>
        <p:scale>
          <a:sx n="50" d="100"/>
          <a:sy n="50" d="100"/>
        </p:scale>
        <p:origin x="1140" y="360"/>
      </p:cViewPr>
      <p:guideLst>
        <p:guide orient="horz" pos="187"/>
        <p:guide orient="horz" pos="763"/>
        <p:guide orient="horz" pos="1339"/>
        <p:guide orient="horz" pos="2491"/>
        <p:guide orient="horz" pos="4219"/>
        <p:guide orient="horz" pos="3643"/>
        <p:guide orient="horz" pos="3067"/>
        <p:guide orient="horz" pos="1915"/>
        <p:guide orient="horz" pos="302"/>
        <p:guide orient="horz" pos="4104"/>
        <p:guide pos="173"/>
        <p:guide pos="1325"/>
        <p:guide pos="7661"/>
        <p:guide pos="749"/>
        <p:guide pos="7085"/>
        <p:guide pos="3629"/>
        <p:guide pos="1901"/>
        <p:guide pos="2477"/>
        <p:guide pos="4205"/>
        <p:guide pos="4781"/>
        <p:guide pos="5357"/>
        <p:guide pos="6509"/>
        <p:guide pos="3053"/>
        <p:guide pos="5933"/>
        <p:guide pos="288"/>
        <p:guide pos="7546"/>
      </p:guideLst>
    </p:cSldViewPr>
  </p:slideViewPr>
  <p:outlineViewPr>
    <p:cViewPr>
      <p:scale>
        <a:sx n="33" d="100"/>
        <a:sy n="33" d="100"/>
      </p:scale>
      <p:origin x="0" y="0"/>
    </p:cViewPr>
  </p:outlineViewPr>
  <p:notesTextViewPr>
    <p:cViewPr>
      <p:scale>
        <a:sx n="150" d="100"/>
        <a:sy n="150" d="100"/>
      </p:scale>
      <p:origin x="0" y="0"/>
    </p:cViewPr>
  </p:notesTextViewPr>
  <p:sorterViewPr>
    <p:cViewPr varScale="1">
      <p:scale>
        <a:sx n="1" d="1"/>
        <a:sy n="1" d="1"/>
      </p:scale>
      <p:origin x="0" y="0"/>
    </p:cViewPr>
  </p:sorterViewPr>
  <p:notesViewPr>
    <p:cSldViewPr showGuides="1">
      <p:cViewPr>
        <p:scale>
          <a:sx n="100" d="100"/>
          <a:sy n="100" d="100"/>
        </p:scale>
        <p:origin x="1890" y="-118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2.xml"/><Relationship Id="rId18" Type="http://schemas.openxmlformats.org/officeDocument/2006/relationships/slide" Target="slides/slide7.xml"/><Relationship Id="rId26" Type="http://schemas.openxmlformats.org/officeDocument/2006/relationships/slide" Target="slides/slide15.xml"/><Relationship Id="rId39" Type="http://schemas.openxmlformats.org/officeDocument/2006/relationships/slide" Target="slides/slide28.xml"/><Relationship Id="rId3" Type="http://schemas.openxmlformats.org/officeDocument/2006/relationships/customXml" Target="../customXml/item3.xml"/><Relationship Id="rId21" Type="http://schemas.openxmlformats.org/officeDocument/2006/relationships/slide" Target="slides/slide10.xml"/><Relationship Id="rId34" Type="http://schemas.openxmlformats.org/officeDocument/2006/relationships/slide" Target="slides/slide23.xml"/><Relationship Id="rId42" Type="http://schemas.openxmlformats.org/officeDocument/2006/relationships/handoutMaster" Target="handoutMasters/handoutMaster1.xml"/><Relationship Id="rId47" Type="http://schemas.openxmlformats.org/officeDocument/2006/relationships/tableStyles" Target="tableStyles.xml"/><Relationship Id="rId7" Type="http://schemas.openxmlformats.org/officeDocument/2006/relationships/slideMaster" Target="slideMasters/slideMaster4.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slide" Target="slides/slide14.xml"/><Relationship Id="rId33" Type="http://schemas.openxmlformats.org/officeDocument/2006/relationships/slide" Target="slides/slide22.xml"/><Relationship Id="rId38" Type="http://schemas.openxmlformats.org/officeDocument/2006/relationships/slide" Target="slides/slide27.xml"/><Relationship Id="rId46"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5.xml"/><Relationship Id="rId20" Type="http://schemas.openxmlformats.org/officeDocument/2006/relationships/slide" Target="slides/slide9.xml"/><Relationship Id="rId29" Type="http://schemas.openxmlformats.org/officeDocument/2006/relationships/slide" Target="slides/slide18.xml"/><Relationship Id="rId41"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13.xml"/><Relationship Id="rId32" Type="http://schemas.openxmlformats.org/officeDocument/2006/relationships/slide" Target="slides/slide21.xml"/><Relationship Id="rId37" Type="http://schemas.openxmlformats.org/officeDocument/2006/relationships/slide" Target="slides/slide26.xml"/><Relationship Id="rId40" Type="http://schemas.openxmlformats.org/officeDocument/2006/relationships/slide" Target="slides/slide29.xml"/><Relationship Id="rId45"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slide" Target="slides/slide17.xml"/><Relationship Id="rId36" Type="http://schemas.openxmlformats.org/officeDocument/2006/relationships/slide" Target="slides/slide25.xml"/><Relationship Id="rId10" Type="http://schemas.openxmlformats.org/officeDocument/2006/relationships/slideMaster" Target="slideMasters/slideMaster7.xml"/><Relationship Id="rId19" Type="http://schemas.openxmlformats.org/officeDocument/2006/relationships/slide" Target="slides/slide8.xml"/><Relationship Id="rId31" Type="http://schemas.openxmlformats.org/officeDocument/2006/relationships/slide" Target="slides/slide20.xml"/><Relationship Id="rId44"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3.xml"/><Relationship Id="rId22" Type="http://schemas.openxmlformats.org/officeDocument/2006/relationships/slide" Target="slides/slide11.xml"/><Relationship Id="rId27" Type="http://schemas.openxmlformats.org/officeDocument/2006/relationships/slide" Target="slides/slide16.xml"/><Relationship Id="rId30" Type="http://schemas.openxmlformats.org/officeDocument/2006/relationships/slide" Target="slides/slide19.xml"/><Relationship Id="rId35" Type="http://schemas.openxmlformats.org/officeDocument/2006/relationships/slide" Target="slides/slide24.xml"/><Relationship Id="rId43" Type="http://schemas.openxmlformats.org/officeDocument/2006/relationships/commentAuthors" Target="commentAuthor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6.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26.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26.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26.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26.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26.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26.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26.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26.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26.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26.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6.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26.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26.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6.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6.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6.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6.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6.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26.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26.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E219B1A-AE41-483B-A766-69B9363DDA6A}" type="datetimeFigureOut">
              <a:rPr lang="en-US" smtClean="0">
                <a:latin typeface="Segoe UI" pitchFamily="34" charset="0"/>
              </a:rPr>
              <a:t>11/30/2018</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51B1278-D92B-4AF3-A9C1-71DD298190CE}" type="datetimeFigureOut">
              <a:rPr lang="en-US" smtClean="0"/>
              <a:pPr/>
              <a:t>11/30/2018</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flow.microsoft.com/" TargetMode="External"/><Relationship Id="rId2" Type="http://schemas.openxmlformats.org/officeDocument/2006/relationships/slide" Target="../slides/slide25.xml"/><Relationship Id="rId1" Type="http://schemas.openxmlformats.org/officeDocument/2006/relationships/notesMaster" Target="../notesMasters/notesMaster1.xml"/><Relationship Id="rId4" Type="http://schemas.openxmlformats.org/officeDocument/2006/relationships/hyperlink" Target="https://aka.ms/flowpa_mvpsummit2018"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baseline="0" dirty="0"/>
          </a:p>
          <a:p>
            <a:pPr marL="171450" indent="-171450">
              <a:buFontTx/>
              <a:buChar char="-"/>
            </a:pP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F403D1AC-AE9D-48D5-8B67-D59D21AF1D37}" type="datetime1">
              <a:rPr lang="en-US" smtClean="0"/>
              <a:t>11/30/2018</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21275320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x-none" sz="900" kern="1200" dirty="0">
                <a:solidFill>
                  <a:schemeClr val="tx1"/>
                </a:solidFill>
                <a:effectLst/>
                <a:latin typeface="Segoe UI Light" pitchFamily="34" charset="0"/>
                <a:ea typeface="+mn-ea"/>
                <a:cs typeface="+mn-cs"/>
              </a:rPr>
              <a:t>Aqui fazemos o nosso código e transformamos o nosso pensamento em palavras para a aplicação executar.</a:t>
            </a:r>
          </a:p>
          <a:p>
            <a:r>
              <a:rPr lang="x-none" sz="900" kern="1200" dirty="0">
                <a:solidFill>
                  <a:schemeClr val="tx1"/>
                </a:solidFill>
                <a:effectLst/>
                <a:latin typeface="Segoe UI Light" pitchFamily="34" charset="0"/>
                <a:ea typeface="+mn-ea"/>
                <a:cs typeface="+mn-cs"/>
              </a:rPr>
              <a:t>Temos que pegar na ideia que queremos para a ação e converter naquela linguagem simples da app.</a:t>
            </a:r>
          </a:p>
          <a:p>
            <a:r>
              <a:rPr lang="x-none" sz="900" kern="1200" dirty="0">
                <a:solidFill>
                  <a:schemeClr val="tx1"/>
                </a:solidFill>
                <a:effectLst/>
                <a:latin typeface="Segoe UI Light" pitchFamily="34" charset="0"/>
                <a:ea typeface="+mn-ea"/>
                <a:cs typeface="+mn-cs"/>
              </a:rPr>
              <a:t> </a:t>
            </a:r>
          </a:p>
          <a:p>
            <a:r>
              <a:rPr lang="x-none" sz="900" kern="1200" dirty="0">
                <a:solidFill>
                  <a:schemeClr val="tx1"/>
                </a:solidFill>
                <a:effectLst/>
                <a:latin typeface="Segoe UI Light" pitchFamily="34" charset="0"/>
                <a:ea typeface="+mn-ea"/>
                <a:cs typeface="+mn-cs"/>
              </a:rPr>
              <a:t>P.e., Se a minha fonte de dados estiver vazia, mostro o default do pai, se não mostro o primeiro item da fonte.</a:t>
            </a:r>
          </a:p>
          <a:p>
            <a:r>
              <a:rPr lang="x-none" sz="900" kern="1200" dirty="0">
                <a:solidFill>
                  <a:schemeClr val="tx1"/>
                </a:solidFill>
                <a:effectLst/>
                <a:latin typeface="Segoe UI Light" pitchFamily="34" charset="0"/>
                <a:ea typeface="+mn-ea"/>
                <a:cs typeface="+mn-cs"/>
              </a:rPr>
              <a:t>If( IsEmpty(Source); Parent.Default; First(Source))</a:t>
            </a:r>
          </a:p>
          <a:p>
            <a:r>
              <a:rPr lang="x-none" sz="900" kern="1200" dirty="0">
                <a:solidFill>
                  <a:schemeClr val="tx1"/>
                </a:solidFill>
                <a:effectLst/>
                <a:latin typeface="Segoe UI Light" pitchFamily="34" charset="0"/>
                <a:ea typeface="+mn-ea"/>
                <a:cs typeface="+mn-cs"/>
              </a:rPr>
              <a:t> </a:t>
            </a:r>
          </a:p>
          <a:p>
            <a:r>
              <a:rPr lang="x-none" sz="900" kern="1200" dirty="0">
                <a:solidFill>
                  <a:schemeClr val="tx1"/>
                </a:solidFill>
                <a:effectLst/>
                <a:latin typeface="Segoe UI Light" pitchFamily="34" charset="0"/>
                <a:ea typeface="+mn-ea"/>
                <a:cs typeface="+mn-cs"/>
              </a:rPr>
              <a:t> </a:t>
            </a:r>
          </a:p>
          <a:p>
            <a:r>
              <a:rPr lang="x-none" sz="900" kern="1200" dirty="0">
                <a:solidFill>
                  <a:schemeClr val="tx1"/>
                </a:solidFill>
                <a:effectLst/>
                <a:latin typeface="Segoe UI Light" pitchFamily="34" charset="0"/>
                <a:ea typeface="+mn-ea"/>
                <a:cs typeface="+mn-cs"/>
              </a:rPr>
              <a:t>É extremamente importante fecharmos corretamente os parêntesis, senão a ação que estamos a configurar não vai executar. </a:t>
            </a:r>
          </a:p>
          <a:p>
            <a:r>
              <a:rPr lang="x-none" sz="900" kern="1200" dirty="0">
                <a:solidFill>
                  <a:schemeClr val="tx1"/>
                </a:solidFill>
                <a:effectLst/>
                <a:latin typeface="Segoe UI Light" pitchFamily="34" charset="0"/>
                <a:ea typeface="+mn-ea"/>
                <a:cs typeface="+mn-cs"/>
              </a:rPr>
              <a:t>Quando expandimos a drop de código, é visível um botão para identar o código. Se houver algum erro, a identação não vai ocorrer. Isto dá-nos uma pista para que algo está errado. Além disso, a linha que aparenta estar errada estará com um sublinhado vermelho, com a razão de erro em tooltip.</a:t>
            </a:r>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CD35CD3-FAD0-4D89-82D9-9D659C3427D1}" type="datetime1">
              <a:rPr lang="en-US" smtClean="0">
                <a:solidFill>
                  <a:prstClr val="black"/>
                </a:solidFill>
              </a:rPr>
              <a:pPr/>
              <a:t>11/30/2018</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13</a:t>
            </a:fld>
            <a:endParaRPr lang="en-US" dirty="0">
              <a:solidFill>
                <a:prstClr val="black"/>
              </a:solidFill>
            </a:endParaRPr>
          </a:p>
        </p:txBody>
      </p:sp>
    </p:spTree>
    <p:extLst>
      <p:ext uri="{BB962C8B-B14F-4D97-AF65-F5344CB8AC3E}">
        <p14:creationId xmlns:p14="http://schemas.microsoft.com/office/powerpoint/2010/main" val="1801001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x-none" sz="900" kern="1200" dirty="0">
                <a:solidFill>
                  <a:schemeClr val="tx1"/>
                </a:solidFill>
                <a:effectLst/>
                <a:latin typeface="Segoe UI Light" pitchFamily="34" charset="0"/>
                <a:ea typeface="+mn-ea"/>
                <a:cs typeface="+mn-cs"/>
              </a:rPr>
              <a:t>O conjunto de controlos que podemos escolher é limitado, mas suficiente para 90% dos requisitos das intenções de aplicação.</a:t>
            </a:r>
          </a:p>
          <a:p>
            <a:r>
              <a:rPr lang="x-none" sz="900" kern="1200" dirty="0">
                <a:solidFill>
                  <a:schemeClr val="tx1"/>
                </a:solidFill>
                <a:effectLst/>
                <a:latin typeface="Segoe UI Light" pitchFamily="34" charset="0"/>
                <a:ea typeface="+mn-ea"/>
                <a:cs typeface="+mn-cs"/>
              </a:rPr>
              <a:t>Quando selecionamos um controlo, este é colocado no container mais elevado ou no selecionado. p.e. Se estiver dentro de uma galeria e já existir um controlo de imagem, o PA pode não permitir que seja inserido outro e adiciona no container geral. Se quisermos substituir o original, temos que o apagar primeiro (depois de desbloquear a edição) e depois adicionar o novo controlo.</a:t>
            </a:r>
          </a:p>
          <a:p>
            <a:r>
              <a:rPr lang="x-none" sz="900" kern="1200" dirty="0">
                <a:solidFill>
                  <a:schemeClr val="tx1"/>
                </a:solidFill>
                <a:effectLst/>
                <a:latin typeface="Segoe UI Light" pitchFamily="34" charset="0"/>
                <a:ea typeface="+mn-ea"/>
                <a:cs typeface="+mn-cs"/>
              </a:rPr>
              <a:t> </a:t>
            </a:r>
          </a:p>
          <a:p>
            <a:r>
              <a:rPr lang="x-none" sz="900" kern="1200" dirty="0">
                <a:solidFill>
                  <a:schemeClr val="tx1"/>
                </a:solidFill>
                <a:effectLst/>
                <a:latin typeface="Segoe UI Light" pitchFamily="34" charset="0"/>
                <a:ea typeface="+mn-ea"/>
                <a:cs typeface="+mn-cs"/>
              </a:rPr>
              <a:t>Isto pode ser um pouco difícil de entender e de lembrar, mas é uma feature de segurança para impedir que haja duplicidade de controlos e garantir a fluidez da aplicação por toda a sua extensão.</a:t>
            </a:r>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CD35CD3-FAD0-4D89-82D9-9D659C3427D1}" type="datetime1">
              <a:rPr lang="en-US" smtClean="0">
                <a:solidFill>
                  <a:prstClr val="black"/>
                </a:solidFill>
              </a:rPr>
              <a:pPr/>
              <a:t>11/30/2018</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14</a:t>
            </a:fld>
            <a:endParaRPr lang="en-US" dirty="0">
              <a:solidFill>
                <a:prstClr val="black"/>
              </a:solidFill>
            </a:endParaRPr>
          </a:p>
        </p:txBody>
      </p:sp>
    </p:spTree>
    <p:extLst>
      <p:ext uri="{BB962C8B-B14F-4D97-AF65-F5344CB8AC3E}">
        <p14:creationId xmlns:p14="http://schemas.microsoft.com/office/powerpoint/2010/main" val="20533255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11FAE85-20FE-844F-9354-E6E61F84E3F4}" type="slidenum">
              <a:rPr lang="en-US" smtClean="0"/>
              <a:pPr/>
              <a:t>17</a:t>
            </a:fld>
            <a:endParaRPr lang="en-US" dirty="0"/>
          </a:p>
        </p:txBody>
      </p:sp>
    </p:spTree>
    <p:extLst>
      <p:ext uri="{BB962C8B-B14F-4D97-AF65-F5344CB8AC3E}">
        <p14:creationId xmlns:p14="http://schemas.microsoft.com/office/powerpoint/2010/main" val="27651053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baseline="0" dirty="0"/>
              <a:t>Get a whole bunch of connectors OOTB to common SaaS Services, from O365 (Outlook, OneDrive) to collaborative </a:t>
            </a:r>
            <a:r>
              <a:rPr lang="en-US" baseline="0" dirty="0" err="1"/>
              <a:t>svcs</a:t>
            </a:r>
            <a:r>
              <a:rPr lang="en-US" baseline="0" dirty="0"/>
              <a:t> (Slack) to CRM </a:t>
            </a:r>
            <a:r>
              <a:rPr lang="en-US" baseline="0" dirty="0" err="1"/>
              <a:t>svcs</a:t>
            </a:r>
            <a:r>
              <a:rPr lang="en-US" baseline="0" dirty="0"/>
              <a:t> (Salesforce, Dynamics CRM)</a:t>
            </a:r>
          </a:p>
          <a:p>
            <a:pPr marL="171450" indent="-171450">
              <a:buFontTx/>
              <a:buChar char="-"/>
            </a:pPr>
            <a:r>
              <a:rPr lang="en-US" baseline="0" dirty="0"/>
              <a:t>Can support connections to custom APIs (Swagger end point definition)</a:t>
            </a:r>
            <a:endParaRPr lang="en-US" dirty="0"/>
          </a:p>
          <a:p>
            <a:pPr marL="171450" indent="-171450">
              <a:buFontTx/>
              <a:buChar char="-"/>
            </a:pPr>
            <a:r>
              <a:rPr lang="en-US" baseline="0" dirty="0"/>
              <a:t>URL for full list of connectors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706D019-A458-4E87-ACC4-E001A88BB1A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542771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Segoe UI Light" panose="020B0502040204020203" pitchFamily="34" charset="0"/>
                <a:ea typeface="+mn-ea"/>
                <a:cs typeface="Segoe UI Light" panose="020B0502040204020203" pitchFamily="34" charset="0"/>
              </a:rPr>
              <a:t>User aver 100+ templates (and growing)</a:t>
            </a:r>
            <a:r>
              <a:rPr lang="en-US" sz="1200" kern="1200" baseline="0" dirty="0">
                <a:solidFill>
                  <a:schemeClr val="tx1"/>
                </a:solidFill>
                <a:latin typeface="Segoe UI Light" panose="020B0502040204020203" pitchFamily="34" charset="0"/>
                <a:ea typeface="+mn-ea"/>
                <a:cs typeface="Segoe UI Light" panose="020B0502040204020203" pitchFamily="34" charset="0"/>
              </a:rPr>
              <a:t> </a:t>
            </a:r>
            <a:r>
              <a:rPr lang="en-US" sz="1200" kern="1200" dirty="0">
                <a:solidFill>
                  <a:schemeClr val="tx1"/>
                </a:solidFill>
                <a:latin typeface="Segoe UI Light" panose="020B0502040204020203" pitchFamily="34" charset="0"/>
                <a:ea typeface="+mn-ea"/>
                <a:cs typeface="Segoe UI Light" panose="020B0502040204020203" pitchFamily="34" charset="0"/>
              </a:rPr>
              <a:t>for common scenarios as a starting point to create your new workflow!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latin typeface="Segoe UI Light" panose="020B0502040204020203" pitchFamily="34" charset="0"/>
              <a:ea typeface="+mn-ea"/>
              <a:cs typeface="Segoe UI Light" panose="020B0502040204020203"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Segoe UI Light" panose="020B0502040204020203" pitchFamily="34" charset="0"/>
                <a:ea typeface="+mn-ea"/>
                <a:cs typeface="Segoe UI Light" panose="020B0502040204020203" pitchFamily="34" charset="0"/>
              </a:rPr>
              <a:t>Various use cases – many of which have been submitted by users like yourselves.</a:t>
            </a:r>
            <a:endParaRPr lang="en-US" dirty="0"/>
          </a:p>
        </p:txBody>
      </p:sp>
      <p:sp>
        <p:nvSpPr>
          <p:cNvPr id="4" name="Slide Number Placeholder 3"/>
          <p:cNvSpPr>
            <a:spLocks noGrp="1"/>
          </p:cNvSpPr>
          <p:nvPr>
            <p:ph type="sldNum" sz="quarter" idx="10"/>
          </p:nvPr>
        </p:nvSpPr>
        <p:spPr/>
        <p:txBody>
          <a:bodyPr/>
          <a:lstStyle/>
          <a:p>
            <a:fld id="{811FAE85-20FE-844F-9354-E6E61F84E3F4}" type="slidenum">
              <a:rPr lang="en-US" smtClean="0"/>
              <a:pPr/>
              <a:t>20</a:t>
            </a:fld>
            <a:endParaRPr lang="en-US" dirty="0"/>
          </a:p>
        </p:txBody>
      </p:sp>
    </p:spTree>
    <p:extLst>
      <p:ext uri="{BB962C8B-B14F-4D97-AF65-F5344CB8AC3E}">
        <p14:creationId xmlns:p14="http://schemas.microsoft.com/office/powerpoint/2010/main" val="40997521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latin typeface="Segoe UI Light" panose="020B0502040204020203" pitchFamily="34" charset="0"/>
                <a:cs typeface="Segoe UI Light" panose="020B0502040204020203" pitchFamily="34" charset="0"/>
              </a:rPr>
              <a:t>Microsoft Flow is a SaaS service that helps business</a:t>
            </a:r>
            <a:r>
              <a:rPr lang="en-US" sz="1200" baseline="0" dirty="0">
                <a:latin typeface="Segoe UI Light" panose="020B0502040204020203" pitchFamily="34" charset="0"/>
                <a:cs typeface="Segoe UI Light" panose="020B0502040204020203" pitchFamily="34" charset="0"/>
              </a:rPr>
              <a:t> users </a:t>
            </a:r>
            <a:r>
              <a:rPr lang="en-US" sz="1200" b="1" dirty="0">
                <a:latin typeface="Segoe UI Light" panose="020B0502040204020203" pitchFamily="34" charset="0"/>
                <a:cs typeface="Segoe UI Light" panose="020B0502040204020203" pitchFamily="34" charset="0"/>
              </a:rPr>
              <a:t>work smarter </a:t>
            </a:r>
            <a:r>
              <a:rPr lang="en-US" sz="1200" dirty="0">
                <a:latin typeface="Segoe UI Light" panose="020B0502040204020203" pitchFamily="34" charset="0"/>
                <a:cs typeface="Segoe UI Light" panose="020B0502040204020203" pitchFamily="34" charset="0"/>
              </a:rPr>
              <a:t>by automating workflow across a growing number</a:t>
            </a:r>
            <a:r>
              <a:rPr lang="en-US" sz="1200" baseline="0" dirty="0">
                <a:latin typeface="Segoe UI Light" panose="020B0502040204020203" pitchFamily="34" charset="0"/>
                <a:cs typeface="Segoe UI Light" panose="020B0502040204020203" pitchFamily="34" charset="0"/>
              </a:rPr>
              <a:t> </a:t>
            </a:r>
            <a:r>
              <a:rPr lang="en-US" sz="1200" dirty="0">
                <a:latin typeface="Segoe UI Light" panose="020B0502040204020203" pitchFamily="34" charset="0"/>
                <a:cs typeface="Segoe UI Light" panose="020B0502040204020203" pitchFamily="34" charset="0"/>
              </a:rPr>
              <a:t>apps &amp;</a:t>
            </a:r>
            <a:r>
              <a:rPr lang="en-US" sz="1200" baseline="0" dirty="0">
                <a:latin typeface="Segoe UI Light" panose="020B0502040204020203" pitchFamily="34" charset="0"/>
                <a:cs typeface="Segoe UI Light" panose="020B0502040204020203" pitchFamily="34" charset="0"/>
              </a:rPr>
              <a:t> </a:t>
            </a:r>
            <a:r>
              <a:rPr lang="en-US" sz="1200" dirty="0">
                <a:latin typeface="Segoe UI Light" panose="020B0502040204020203" pitchFamily="34" charset="0"/>
                <a:cs typeface="Segoe UI Light" panose="020B0502040204020203" pitchFamily="34" charset="0"/>
              </a:rPr>
              <a:t>services</a:t>
            </a:r>
            <a:r>
              <a:rPr lang="en-US" sz="1200" baseline="0" dirty="0">
                <a:latin typeface="Segoe UI Light" panose="020B0502040204020203" pitchFamily="34" charset="0"/>
                <a:cs typeface="Segoe UI Light" panose="020B0502040204020203" pitchFamily="34" charset="0"/>
              </a:rPr>
              <a:t> that they rely on</a:t>
            </a:r>
            <a:r>
              <a:rPr lang="en-US" sz="1200" dirty="0">
                <a:latin typeface="Segoe UI Light" panose="020B0502040204020203" pitchFamily="34" charset="0"/>
                <a:cs typeface="Segoe UI Light" panose="020B0502040204020203" pitchFamily="34" charset="0"/>
              </a:rPr>
              <a:t>.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possible workflows span across a wide variety of possibilities, for example : </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Get a notifications when a certain file is updated </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Synchronize files by connecting your folders to keep data current, </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Automatically collect and organize your business data</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Streamline approvals and get instant alerts.</a:t>
            </a:r>
          </a:p>
          <a:p>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Microsoft Flow makes it possible to automate all of these scenarios and more. </a:t>
            </a:r>
          </a:p>
          <a:p>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706D019-A458-4E87-ACC4-E001A88BB1A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630031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In addition to utilizing</a:t>
            </a:r>
            <a:r>
              <a:rPr lang="en-US" sz="1200" baseline="0" dirty="0"/>
              <a:t> Templates, e</a:t>
            </a:r>
            <a:r>
              <a:rPr lang="en-US" sz="1200" dirty="0"/>
              <a:t>nd-users can easily build their own Flows or customize</a:t>
            </a:r>
            <a:r>
              <a:rPr lang="en-US" sz="1200" baseline="0" dirty="0"/>
              <a:t> any of the available templates </a:t>
            </a:r>
            <a:r>
              <a:rPr lang="en-US" sz="1200" dirty="0"/>
              <a:t>through an easy to use visual designer.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706D019-A458-4E87-ACC4-E001A88BB1A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726968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706D019-A458-4E87-ACC4-E001A88BB1A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785844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706D019-A458-4E87-ACC4-E001A88BB1A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611194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have access to Office 365 or Dynamics 365 then</a:t>
            </a:r>
          </a:p>
          <a:p>
            <a:pPr lvl="1"/>
            <a:r>
              <a:rPr lang="en-US" dirty="0"/>
              <a:t>You have entitlement to Microsoft Flow</a:t>
            </a:r>
          </a:p>
          <a:p>
            <a:pPr lvl="1"/>
            <a:r>
              <a:rPr lang="en-US" dirty="0">
                <a:hlinkClick r:id="rId3"/>
              </a:rPr>
              <a:t>https://flow.Microsoft.com</a:t>
            </a:r>
            <a:endParaRPr lang="en-US" dirty="0"/>
          </a:p>
          <a:p>
            <a:r>
              <a:rPr lang="en-US" dirty="0"/>
              <a:t>Feedback</a:t>
            </a:r>
          </a:p>
          <a:p>
            <a:pPr lvl="1"/>
            <a:r>
              <a:rPr lang="en-US" dirty="0">
                <a:hlinkClick r:id="rId4"/>
              </a:rPr>
              <a:t>https://aka.ms/flowpa_mvpsummit2018</a:t>
            </a:r>
            <a:endParaRPr lang="en-US" dirty="0"/>
          </a:p>
          <a:p>
            <a:r>
              <a:rPr lang="en-US" dirty="0"/>
              <a:t>Twitter</a:t>
            </a:r>
          </a:p>
          <a:p>
            <a:pPr lvl="1"/>
            <a:r>
              <a:rPr lang="en-US" dirty="0"/>
              <a:t>@</a:t>
            </a:r>
            <a:r>
              <a:rPr lang="en-US" dirty="0" err="1"/>
              <a:t>MicrosoftFlow</a:t>
            </a:r>
            <a:endParaRPr lang="en-US" dirty="0"/>
          </a:p>
          <a:p>
            <a:pPr lvl="1"/>
            <a:r>
              <a:rPr lang="en-US" dirty="0"/>
              <a:t>@</a:t>
            </a:r>
            <a:r>
              <a:rPr lang="en-US" dirty="0" err="1"/>
              <a:t>wearsy</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706D019-A458-4E87-ACC4-E001A88BB1A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751267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Header Placeholder 4"/>
          <p:cNvSpPr>
            <a:spLocks noGrp="1"/>
          </p:cNvSpPr>
          <p:nvPr>
            <p:ph type="hdr" sz="quarter" idx="11"/>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Office 365</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2"/>
          </p:nvPr>
        </p:nvSpPr>
        <p:spPr/>
        <p:txBody>
          <a:bodyPr/>
          <a:lstStyle/>
          <a:p>
            <a:pPr marL="238375" marR="0" lvl="0" indent="0" algn="l" defTabSz="940130" rtl="0" eaLnBrk="0" fontAlgn="auto" latinLnBrk="0" hangingPunct="0">
              <a:lnSpc>
                <a:spcPct val="100000"/>
              </a:lnSpc>
              <a:spcBef>
                <a:spcPts val="0"/>
              </a:spcBef>
              <a:spcAft>
                <a:spcPts val="0"/>
              </a:spcAft>
              <a:buClrTx/>
              <a:buSzTx/>
              <a:buFontTx/>
              <a:buNone/>
              <a:tabLst/>
              <a:defRPr/>
            </a:pPr>
            <a:r>
              <a:rPr kumimoji="0" lang="en-US" sz="5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marL="238375" marR="0" lvl="0" indent="0" algn="l" defTabSz="940130" rtl="0" eaLnBrk="0" fontAlgn="auto" latinLnBrk="0" hangingPunct="0">
              <a:lnSpc>
                <a:spcPct val="100000"/>
              </a:lnSpc>
              <a:spcBef>
                <a:spcPts val="0"/>
              </a:spcBef>
              <a:spcAft>
                <a:spcPts val="0"/>
              </a:spcAft>
              <a:buClrTx/>
              <a:buSzTx/>
              <a:buFontTx/>
              <a:buNone/>
              <a:tabLst/>
              <a:defRPr/>
            </a:pPr>
            <a:r>
              <a:rPr kumimoji="0" lang="en-US" sz="5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5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347944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AU" sz="1200" dirty="0"/>
              <a:t>Can’t think of a single organisation that does NOT</a:t>
            </a:r>
            <a:r>
              <a:rPr lang="en-AU" sz="1200" baseline="0" dirty="0"/>
              <a:t> have a need for integration</a:t>
            </a:r>
          </a:p>
          <a:p>
            <a:pPr marL="171450" indent="-171450">
              <a:buFontTx/>
              <a:buChar char="-"/>
            </a:pPr>
            <a:r>
              <a:rPr lang="en-AU" sz="1200" baseline="0" dirty="0"/>
              <a:t>Integration is a specialised skill</a:t>
            </a:r>
          </a:p>
          <a:p>
            <a:pPr marL="171450" indent="-171450">
              <a:buFontTx/>
              <a:buChar char="-"/>
            </a:pPr>
            <a:r>
              <a:rPr lang="en-AU" sz="1200" baseline="0" dirty="0"/>
              <a:t>Some integration needs are very simple and/or very common</a:t>
            </a:r>
            <a:endParaRPr lang="en-AU" sz="1200" dirty="0"/>
          </a:p>
          <a:p>
            <a:endParaRPr lang="en-US" sz="120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706D019-A458-4E87-ACC4-E001A88BB1A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98114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r>
              <a:rPr lang="en-US" dirty="0"/>
              <a:t>[60s]</a:t>
            </a:r>
            <a:endParaRPr lang="pt-PT" dirty="0"/>
          </a:p>
        </p:txBody>
      </p:sp>
      <p:sp>
        <p:nvSpPr>
          <p:cNvPr id="4" name="Marcador de Posição do Número do Diapositivo 3"/>
          <p:cNvSpPr>
            <a:spLocks noGrp="1"/>
          </p:cNvSpPr>
          <p:nvPr>
            <p:ph type="sldNum" sz="quarter" idx="5"/>
          </p:nvPr>
        </p:nvSpPr>
        <p:spPr/>
        <p:txBody>
          <a:bodyPr/>
          <a:lstStyle/>
          <a:p>
            <a:fld id="{01283FAC-A721-45A3-BBDE-EAF2B09B7CD9}" type="slidenum">
              <a:rPr lang="en-US" smtClean="0"/>
              <a:t>29</a:t>
            </a:fld>
            <a:endParaRPr lang="en-US"/>
          </a:p>
        </p:txBody>
      </p:sp>
    </p:spTree>
    <p:extLst>
      <p:ext uri="{BB962C8B-B14F-4D97-AF65-F5344CB8AC3E}">
        <p14:creationId xmlns:p14="http://schemas.microsoft.com/office/powerpoint/2010/main" val="27835090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11/30/2018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247495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Inspire</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11/30/2018 10:50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3" name="Notes Placeholder 2">
            <a:extLst>
              <a:ext uri="{FF2B5EF4-FFF2-40B4-BE49-F238E27FC236}">
                <a16:creationId xmlns:a16="http://schemas.microsoft.com/office/drawing/2014/main" id="{048FC92D-7DFE-427A-84BB-08A603A81A0F}"/>
              </a:ext>
            </a:extLst>
          </p:cNvPr>
          <p:cNvSpPr>
            <a:spLocks noGrp="1"/>
          </p:cNvSpPr>
          <p:nvPr>
            <p:ph type="body" idx="1"/>
          </p:nvPr>
        </p:nvSpPr>
        <p:spPr/>
        <p:txBody>
          <a:bodyPr/>
          <a:lstStyle/>
          <a:p>
            <a:endParaRPr lang="en-US" dirty="0"/>
          </a:p>
          <a:p>
            <a:r>
              <a:rPr lang="en-US" dirty="0"/>
              <a:t>Today Excel, Access and </a:t>
            </a:r>
            <a:r>
              <a:rPr lang="en-US" dirty="0" err="1"/>
              <a:t>Infopath</a:t>
            </a:r>
            <a:r>
              <a:rPr lang="en-US" dirty="0"/>
              <a:t> are among the most popular application platform for power users to build macro based automation. However, it does not scale in cloud and do not run on mobile devices. </a:t>
            </a:r>
          </a:p>
          <a:p>
            <a:endParaRPr lang="en-US" dirty="0"/>
          </a:p>
          <a:p>
            <a:r>
              <a:rPr lang="en-US" dirty="0"/>
              <a:t>The power user community needs new set of tools to help them build applications that run in the cloud and can be consumed by mobile devices.</a:t>
            </a:r>
          </a:p>
          <a:p>
            <a:endParaRPr lang="en-US" dirty="0"/>
          </a:p>
          <a:p>
            <a:r>
              <a:rPr lang="en-US" dirty="0"/>
              <a:t>PowerApps and Flow are two such tools for building rich visual apps without any code. Both these tools now integrate natively within SharePoint and OneDrive and can be leveraged to customize data entry forms, integrate data from other sources and build workflows.</a:t>
            </a:r>
          </a:p>
        </p:txBody>
      </p:sp>
    </p:spTree>
    <p:extLst>
      <p:ext uri="{BB962C8B-B14F-4D97-AF65-F5344CB8AC3E}">
        <p14:creationId xmlns:p14="http://schemas.microsoft.com/office/powerpoint/2010/main" val="10730159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CD35CD3-FAD0-4D89-82D9-9D659C3427D1}" type="datetime1">
              <a:rPr lang="en-US" smtClean="0">
                <a:solidFill>
                  <a:prstClr val="black"/>
                </a:solidFill>
              </a:rPr>
              <a:pPr/>
              <a:t>11/30/2018</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8</a:t>
            </a:fld>
            <a:endParaRPr lang="en-US" dirty="0">
              <a:solidFill>
                <a:prstClr val="black"/>
              </a:solidFill>
            </a:endParaRPr>
          </a:p>
        </p:txBody>
      </p:sp>
    </p:spTree>
    <p:extLst>
      <p:ext uri="{BB962C8B-B14F-4D97-AF65-F5344CB8AC3E}">
        <p14:creationId xmlns:p14="http://schemas.microsoft.com/office/powerpoint/2010/main" val="6424183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CD35CD3-FAD0-4D89-82D9-9D659C3427D1}" type="datetime1">
              <a:rPr lang="en-US" smtClean="0">
                <a:solidFill>
                  <a:prstClr val="black"/>
                </a:solidFill>
              </a:rPr>
              <a:pPr/>
              <a:t>11/30/2018</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9</a:t>
            </a:fld>
            <a:endParaRPr lang="en-US" dirty="0">
              <a:solidFill>
                <a:prstClr val="black"/>
              </a:solidFill>
            </a:endParaRPr>
          </a:p>
        </p:txBody>
      </p:sp>
    </p:spTree>
    <p:extLst>
      <p:ext uri="{BB962C8B-B14F-4D97-AF65-F5344CB8AC3E}">
        <p14:creationId xmlns:p14="http://schemas.microsoft.com/office/powerpoint/2010/main" val="33482610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x-none" dirty="0">
                <a:latin typeface="Calibri" panose="020F0502020204030204" pitchFamily="34" charset="0"/>
              </a:rPr>
              <a:t>Nas propriedades podemos definir todos os aspetos dos nossos controlos, screens e algumas ações. Na seção "Avançado" podemos ir ainda mais fundo e entrar na parte de definição de "pseudo-código".</a:t>
            </a:r>
          </a:p>
          <a:p>
            <a:endParaRPr lang="pt-PT" sz="900" b="1" kern="1200" dirty="0">
              <a:solidFill>
                <a:schemeClr val="tx1"/>
              </a:solidFill>
              <a:effectLst/>
              <a:latin typeface="Segoe UI Light" pitchFamily="34" charset="0"/>
              <a:ea typeface="+mn-ea"/>
              <a:cs typeface="+mn-cs"/>
            </a:endParaRPr>
          </a:p>
          <a:p>
            <a:endParaRPr lang="pt-PT" sz="900" b="1" kern="1200" dirty="0">
              <a:solidFill>
                <a:schemeClr val="tx1"/>
              </a:solidFill>
              <a:effectLst/>
              <a:latin typeface="Segoe UI Light" pitchFamily="34" charset="0"/>
              <a:ea typeface="+mn-ea"/>
              <a:cs typeface="+mn-cs"/>
            </a:endParaRPr>
          </a:p>
          <a:p>
            <a:r>
              <a:rPr lang="pt-PT" sz="900" b="1" kern="1200" dirty="0">
                <a:solidFill>
                  <a:schemeClr val="tx1"/>
                </a:solidFill>
                <a:effectLst/>
                <a:latin typeface="Segoe UI Light" pitchFamily="34" charset="0"/>
                <a:ea typeface="+mn-ea"/>
                <a:cs typeface="+mn-cs"/>
              </a:rPr>
              <a:t>Pseudocódigo</a:t>
            </a:r>
            <a:r>
              <a:rPr lang="pt-PT" sz="900" kern="1200" dirty="0">
                <a:solidFill>
                  <a:schemeClr val="tx1"/>
                </a:solidFill>
                <a:effectLst/>
                <a:latin typeface="Segoe UI Light" pitchFamily="34" charset="0"/>
                <a:ea typeface="+mn-ea"/>
                <a:cs typeface="+mn-cs"/>
              </a:rPr>
              <a:t> é uma forma genérica de escrever um </a:t>
            </a:r>
            <a:r>
              <a:rPr lang="x-none" sz="900" kern="1200" dirty="0">
                <a:solidFill>
                  <a:schemeClr val="tx1"/>
                </a:solidFill>
                <a:effectLst/>
                <a:latin typeface="Segoe UI Light" pitchFamily="34" charset="0"/>
                <a:ea typeface="+mn-ea"/>
                <a:cs typeface="+mn-cs"/>
              </a:rPr>
              <a:t>algoritmo</a:t>
            </a:r>
            <a:r>
              <a:rPr lang="pt-PT" sz="900" kern="1200" dirty="0">
                <a:solidFill>
                  <a:schemeClr val="tx1"/>
                </a:solidFill>
                <a:effectLst/>
                <a:latin typeface="Segoe UI Light" pitchFamily="34" charset="0"/>
                <a:ea typeface="+mn-ea"/>
                <a:cs typeface="+mn-cs"/>
              </a:rPr>
              <a:t>, utilizando uma linguagem simples (nativa a quem o escreve, de forma a ser entendida por qualquer pessoa) sem necessidade de conhecer a </a:t>
            </a:r>
            <a:r>
              <a:rPr lang="x-none" sz="900" kern="1200" dirty="0">
                <a:solidFill>
                  <a:schemeClr val="tx1"/>
                </a:solidFill>
                <a:effectLst/>
                <a:latin typeface="Segoe UI Light" pitchFamily="34" charset="0"/>
                <a:ea typeface="+mn-ea"/>
                <a:cs typeface="+mn-cs"/>
              </a:rPr>
              <a:t>sintaxe</a:t>
            </a:r>
            <a:r>
              <a:rPr lang="pt-PT" sz="900" kern="1200" dirty="0">
                <a:solidFill>
                  <a:schemeClr val="tx1"/>
                </a:solidFill>
                <a:effectLst/>
                <a:latin typeface="Segoe UI Light" pitchFamily="34" charset="0"/>
                <a:ea typeface="+mn-ea"/>
                <a:cs typeface="+mn-cs"/>
              </a:rPr>
              <a:t> de nenhuma </a:t>
            </a:r>
            <a:r>
              <a:rPr lang="x-none" sz="900" kern="1200" dirty="0">
                <a:solidFill>
                  <a:schemeClr val="tx1"/>
                </a:solidFill>
                <a:effectLst/>
                <a:latin typeface="Segoe UI Light" pitchFamily="34" charset="0"/>
                <a:ea typeface="+mn-ea"/>
                <a:cs typeface="+mn-cs"/>
              </a:rPr>
              <a:t>linguagem de programação</a:t>
            </a:r>
            <a:r>
              <a:rPr lang="pt-PT" sz="900" kern="1200" dirty="0">
                <a:solidFill>
                  <a:schemeClr val="tx1"/>
                </a:solidFill>
                <a:effectLst/>
                <a:latin typeface="Segoe UI Light" pitchFamily="34" charset="0"/>
                <a:ea typeface="+mn-ea"/>
                <a:cs typeface="+mn-cs"/>
              </a:rPr>
              <a:t>.</a:t>
            </a:r>
            <a:endParaRPr lang="x-none" sz="90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CD35CD3-FAD0-4D89-82D9-9D659C3427D1}" type="datetime1">
              <a:rPr lang="en-US" smtClean="0">
                <a:solidFill>
                  <a:prstClr val="black"/>
                </a:solidFill>
              </a:rPr>
              <a:pPr/>
              <a:t>11/30/2018</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10</a:t>
            </a:fld>
            <a:endParaRPr lang="en-US" dirty="0">
              <a:solidFill>
                <a:prstClr val="black"/>
              </a:solidFill>
            </a:endParaRPr>
          </a:p>
        </p:txBody>
      </p:sp>
    </p:spTree>
    <p:extLst>
      <p:ext uri="{BB962C8B-B14F-4D97-AF65-F5344CB8AC3E}">
        <p14:creationId xmlns:p14="http://schemas.microsoft.com/office/powerpoint/2010/main" val="40238154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x-none" sz="900" kern="1200" dirty="0">
                <a:solidFill>
                  <a:schemeClr val="tx1"/>
                </a:solidFill>
                <a:effectLst/>
                <a:latin typeface="Segoe UI Light" pitchFamily="34" charset="0"/>
                <a:ea typeface="+mn-ea"/>
                <a:cs typeface="+mn-cs"/>
              </a:rPr>
              <a:t>Cada controlo tem um conjunto de ações comuns e um conjunto específico, devido a serem de tipos diferentes.</a:t>
            </a:r>
          </a:p>
          <a:p>
            <a:r>
              <a:rPr lang="x-none" sz="900" kern="1200" dirty="0">
                <a:solidFill>
                  <a:schemeClr val="tx1"/>
                </a:solidFill>
                <a:effectLst/>
                <a:latin typeface="Segoe UI Light" pitchFamily="34" charset="0"/>
                <a:ea typeface="+mn-ea"/>
                <a:cs typeface="+mn-cs"/>
              </a:rPr>
              <a:t>Nesta dropdown, podemos ver as ações disponíveis para o controlo selecionado e ver o código que está a correr.</a:t>
            </a:r>
          </a:p>
          <a:p>
            <a:r>
              <a:rPr lang="x-none" sz="900" kern="1200" dirty="0">
                <a:solidFill>
                  <a:schemeClr val="tx1"/>
                </a:solidFill>
                <a:effectLst/>
                <a:latin typeface="Segoe UI Light" pitchFamily="34" charset="0"/>
                <a:ea typeface="+mn-ea"/>
                <a:cs typeface="+mn-cs"/>
              </a:rPr>
              <a:t> </a:t>
            </a:r>
          </a:p>
          <a:p>
            <a:r>
              <a:rPr lang="x-none" sz="900" kern="1200" dirty="0">
                <a:solidFill>
                  <a:schemeClr val="tx1"/>
                </a:solidFill>
                <a:effectLst/>
                <a:latin typeface="Segoe UI Light" pitchFamily="34" charset="0"/>
                <a:ea typeface="+mn-ea"/>
                <a:cs typeface="+mn-cs"/>
              </a:rPr>
              <a:t>As ações são relativamente fáceis de identificar, porque têm o nome user friendly. Apesar de serem em inglês, conseguimos deduzir facilmente o que afeta.</a:t>
            </a:r>
          </a:p>
          <a:p>
            <a:r>
              <a:rPr lang="x-none" sz="900" kern="1200" dirty="0">
                <a:solidFill>
                  <a:schemeClr val="tx1"/>
                </a:solidFill>
                <a:effectLst/>
                <a:latin typeface="Segoe UI Light" pitchFamily="34" charset="0"/>
                <a:ea typeface="+mn-ea"/>
                <a:cs typeface="+mn-cs"/>
              </a:rPr>
              <a:t>Ex: Fill - preencher. OnVisible - quando o screen fica visível. OnSelect - na seleção do controlo. Etc.</a:t>
            </a:r>
          </a:p>
          <a:p>
            <a:r>
              <a:rPr lang="x-none" sz="900" kern="1200" dirty="0">
                <a:solidFill>
                  <a:schemeClr val="tx1"/>
                </a:solidFill>
                <a:effectLst/>
                <a:latin typeface="Segoe UI Light" pitchFamily="34" charset="0"/>
                <a:ea typeface="+mn-ea"/>
                <a:cs typeface="+mn-cs"/>
              </a:rPr>
              <a:t> </a:t>
            </a:r>
          </a:p>
          <a:p>
            <a:r>
              <a:rPr lang="x-none" sz="900" kern="1200" dirty="0">
                <a:solidFill>
                  <a:schemeClr val="tx1"/>
                </a:solidFill>
                <a:effectLst/>
                <a:latin typeface="Segoe UI Light" pitchFamily="34" charset="0"/>
                <a:ea typeface="+mn-ea"/>
                <a:cs typeface="+mn-cs"/>
              </a:rPr>
              <a:t>Estas ações são também visíveis nas propriedades.</a:t>
            </a:r>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CD35CD3-FAD0-4D89-82D9-9D659C3427D1}" type="datetime1">
              <a:rPr lang="en-US" smtClean="0">
                <a:solidFill>
                  <a:prstClr val="black"/>
                </a:solidFill>
              </a:rPr>
              <a:pPr/>
              <a:t>11/30/2018</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11</a:t>
            </a:fld>
            <a:endParaRPr lang="en-US" dirty="0">
              <a:solidFill>
                <a:prstClr val="black"/>
              </a:solidFill>
            </a:endParaRPr>
          </a:p>
        </p:txBody>
      </p:sp>
    </p:spTree>
    <p:extLst>
      <p:ext uri="{BB962C8B-B14F-4D97-AF65-F5344CB8AC3E}">
        <p14:creationId xmlns:p14="http://schemas.microsoft.com/office/powerpoint/2010/main" val="39601293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x-none" sz="900" kern="1200" dirty="0">
                <a:solidFill>
                  <a:schemeClr val="tx1"/>
                </a:solidFill>
                <a:effectLst/>
                <a:latin typeface="Segoe UI Light" pitchFamily="34" charset="0"/>
                <a:ea typeface="+mn-ea"/>
                <a:cs typeface="+mn-cs"/>
              </a:rPr>
              <a:t>Aqui fazemos o nosso código e transformamos o nosso pensamento em palavras para a aplicação executar.</a:t>
            </a:r>
          </a:p>
          <a:p>
            <a:r>
              <a:rPr lang="x-none" sz="900" kern="1200" dirty="0">
                <a:solidFill>
                  <a:schemeClr val="tx1"/>
                </a:solidFill>
                <a:effectLst/>
                <a:latin typeface="Segoe UI Light" pitchFamily="34" charset="0"/>
                <a:ea typeface="+mn-ea"/>
                <a:cs typeface="+mn-cs"/>
              </a:rPr>
              <a:t>Temos que pegar na ideia que queremos para a ação e converter naquela linguagem simples da app.</a:t>
            </a:r>
          </a:p>
          <a:p>
            <a:r>
              <a:rPr lang="x-none" sz="900" kern="1200" dirty="0">
                <a:solidFill>
                  <a:schemeClr val="tx1"/>
                </a:solidFill>
                <a:effectLst/>
                <a:latin typeface="Segoe UI Light" pitchFamily="34" charset="0"/>
                <a:ea typeface="+mn-ea"/>
                <a:cs typeface="+mn-cs"/>
              </a:rPr>
              <a:t> </a:t>
            </a:r>
          </a:p>
          <a:p>
            <a:r>
              <a:rPr lang="x-none" sz="900" kern="1200" dirty="0">
                <a:solidFill>
                  <a:schemeClr val="tx1"/>
                </a:solidFill>
                <a:effectLst/>
                <a:latin typeface="Segoe UI Light" pitchFamily="34" charset="0"/>
                <a:ea typeface="+mn-ea"/>
                <a:cs typeface="+mn-cs"/>
              </a:rPr>
              <a:t>P.e., Se a minha fonte de dados estiver vazia, mostro o default do pai, se não mostro o primeiro item da fonte.</a:t>
            </a:r>
          </a:p>
          <a:p>
            <a:r>
              <a:rPr lang="x-none" sz="900" kern="1200" dirty="0">
                <a:solidFill>
                  <a:schemeClr val="tx1"/>
                </a:solidFill>
                <a:effectLst/>
                <a:latin typeface="Segoe UI Light" pitchFamily="34" charset="0"/>
                <a:ea typeface="+mn-ea"/>
                <a:cs typeface="+mn-cs"/>
              </a:rPr>
              <a:t>If( IsEmpty(Source); Parent.Default; First(Source))</a:t>
            </a:r>
          </a:p>
          <a:p>
            <a:r>
              <a:rPr lang="x-none" sz="900" kern="1200" dirty="0">
                <a:solidFill>
                  <a:schemeClr val="tx1"/>
                </a:solidFill>
                <a:effectLst/>
                <a:latin typeface="Segoe UI Light" pitchFamily="34" charset="0"/>
                <a:ea typeface="+mn-ea"/>
                <a:cs typeface="+mn-cs"/>
              </a:rPr>
              <a:t> </a:t>
            </a:r>
          </a:p>
          <a:p>
            <a:r>
              <a:rPr lang="x-none" sz="900" kern="1200" dirty="0">
                <a:solidFill>
                  <a:schemeClr val="tx1"/>
                </a:solidFill>
                <a:effectLst/>
                <a:latin typeface="Segoe UI Light" pitchFamily="34" charset="0"/>
                <a:ea typeface="+mn-ea"/>
                <a:cs typeface="+mn-cs"/>
              </a:rPr>
              <a:t> </a:t>
            </a:r>
          </a:p>
          <a:p>
            <a:r>
              <a:rPr lang="x-none" sz="900" kern="1200" dirty="0">
                <a:solidFill>
                  <a:schemeClr val="tx1"/>
                </a:solidFill>
                <a:effectLst/>
                <a:latin typeface="Segoe UI Light" pitchFamily="34" charset="0"/>
                <a:ea typeface="+mn-ea"/>
                <a:cs typeface="+mn-cs"/>
              </a:rPr>
              <a:t>É extremamente importante fecharmos corretamente os parêntesis, senão a ação que estamos a configurar não vai executar. </a:t>
            </a:r>
          </a:p>
          <a:p>
            <a:r>
              <a:rPr lang="x-none" sz="900" kern="1200" dirty="0">
                <a:solidFill>
                  <a:schemeClr val="tx1"/>
                </a:solidFill>
                <a:effectLst/>
                <a:latin typeface="Segoe UI Light" pitchFamily="34" charset="0"/>
                <a:ea typeface="+mn-ea"/>
                <a:cs typeface="+mn-cs"/>
              </a:rPr>
              <a:t>Quando expandimos a drop de código, é visível um botão para identar o código. Se houver algum erro, a identação não vai ocorrer. Isto dá-nos uma pista para que algo está errado. Além disso, a linha que aparenta estar errada estará com um sublinhado vermelho, com a razão de erro em tooltip.</a:t>
            </a:r>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CD35CD3-FAD0-4D89-82D9-9D659C3427D1}" type="datetime1">
              <a:rPr lang="en-US" smtClean="0">
                <a:solidFill>
                  <a:prstClr val="black"/>
                </a:solidFill>
              </a:rPr>
              <a:pPr/>
              <a:t>11/30/2018</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12</a:t>
            </a:fld>
            <a:endParaRPr lang="en-US" dirty="0">
              <a:solidFill>
                <a:prstClr val="black"/>
              </a:solidFill>
            </a:endParaRPr>
          </a:p>
        </p:txBody>
      </p:sp>
    </p:spTree>
    <p:extLst>
      <p:ext uri="{BB962C8B-B14F-4D97-AF65-F5344CB8AC3E}">
        <p14:creationId xmlns:p14="http://schemas.microsoft.com/office/powerpoint/2010/main" val="310724848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7.jpg"/><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6.xml"/><Relationship Id="rId4" Type="http://schemas.openxmlformats.org/officeDocument/2006/relationships/image" Target="../media/image18.png"/></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4.jpg"/><Relationship Id="rId1" Type="http://schemas.openxmlformats.org/officeDocument/2006/relationships/slideMaster" Target="../slideMasters/slideMaster6.xml"/><Relationship Id="rId4" Type="http://schemas.openxmlformats.org/officeDocument/2006/relationships/image" Target="../media/image2.png"/></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5.jpg"/><Relationship Id="rId1" Type="http://schemas.openxmlformats.org/officeDocument/2006/relationships/slideMaster" Target="../slideMasters/slideMaster6.xml"/><Relationship Id="rId4"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g"/><Relationship Id="rId1" Type="http://schemas.openxmlformats.org/officeDocument/2006/relationships/slideMaster" Target="../slideMasters/slideMaster6.xml"/><Relationship Id="rId4" Type="http://schemas.openxmlformats.org/officeDocument/2006/relationships/image" Target="../media/image18.png"/></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0.jpg"/><Relationship Id="rId1" Type="http://schemas.openxmlformats.org/officeDocument/2006/relationships/slideMaster" Target="../slideMasters/slideMaster6.xml"/><Relationship Id="rId4" Type="http://schemas.openxmlformats.org/officeDocument/2006/relationships/image" Target="../media/image2.png"/></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7.xml"/></Relationships>
</file>

<file path=ppt/slideLayouts/_rels/slideLayout15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5.png"/><Relationship Id="rId1" Type="http://schemas.openxmlformats.org/officeDocument/2006/relationships/slideMaster" Target="../slideMasters/slideMaster7.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2.xml.rels><?xml version="1.0" encoding="UTF-8" standalone="yes"?>
<Relationships xmlns="http://schemas.openxmlformats.org/package/2006/relationships"><Relationship Id="rId3" Type="http://schemas.openxmlformats.org/officeDocument/2006/relationships/slideMaster" Target="../slideMasters/slideMaster8.xml"/><Relationship Id="rId2" Type="http://schemas.openxmlformats.org/officeDocument/2006/relationships/tags" Target="../tags/tag2.xml"/><Relationship Id="rId1" Type="http://schemas.openxmlformats.org/officeDocument/2006/relationships/vmlDrawing" Target="../drawings/vmlDrawing2.vml"/><Relationship Id="rId6" Type="http://schemas.openxmlformats.org/officeDocument/2006/relationships/image" Target="../media/image27.png"/><Relationship Id="rId5" Type="http://schemas.openxmlformats.org/officeDocument/2006/relationships/image" Target="../media/image26.emf"/><Relationship Id="rId4" Type="http://schemas.openxmlformats.org/officeDocument/2006/relationships/oleObject" Target="../embeddings/oleObject2.bin"/></Relationships>
</file>

<file path=ppt/slideLayouts/_rels/slideLayout183.xml.rels><?xml version="1.0" encoding="UTF-8" standalone="yes"?>
<Relationships xmlns="http://schemas.openxmlformats.org/package/2006/relationships"><Relationship Id="rId3" Type="http://schemas.openxmlformats.org/officeDocument/2006/relationships/slideMaster" Target="../slideMasters/slideMaster8.xml"/><Relationship Id="rId7" Type="http://schemas.openxmlformats.org/officeDocument/2006/relationships/image" Target="../media/image27.png"/><Relationship Id="rId2" Type="http://schemas.openxmlformats.org/officeDocument/2006/relationships/tags" Target="../tags/tag3.xml"/><Relationship Id="rId1" Type="http://schemas.openxmlformats.org/officeDocument/2006/relationships/vmlDrawing" Target="../drawings/vmlDrawing3.vml"/><Relationship Id="rId6" Type="http://schemas.openxmlformats.org/officeDocument/2006/relationships/image" Target="../media/image28.jpeg"/><Relationship Id="rId5" Type="http://schemas.openxmlformats.org/officeDocument/2006/relationships/image" Target="../media/image26.emf"/><Relationship Id="rId4" Type="http://schemas.openxmlformats.org/officeDocument/2006/relationships/oleObject" Target="../embeddings/oleObject3.bin"/></Relationships>
</file>

<file path=ppt/slideLayouts/_rels/slideLayout184.xml.rels><?xml version="1.0" encoding="UTF-8" standalone="yes"?>
<Relationships xmlns="http://schemas.openxmlformats.org/package/2006/relationships"><Relationship Id="rId3" Type="http://schemas.openxmlformats.org/officeDocument/2006/relationships/slideMaster" Target="../slideMasters/slideMaster8.xml"/><Relationship Id="rId2" Type="http://schemas.openxmlformats.org/officeDocument/2006/relationships/tags" Target="../tags/tag4.xml"/><Relationship Id="rId1" Type="http://schemas.openxmlformats.org/officeDocument/2006/relationships/vmlDrawing" Target="../drawings/vmlDrawing4.vml"/><Relationship Id="rId5" Type="http://schemas.openxmlformats.org/officeDocument/2006/relationships/image" Target="../media/image26.emf"/><Relationship Id="rId4" Type="http://schemas.openxmlformats.org/officeDocument/2006/relationships/oleObject" Target="../embeddings/oleObject4.bin"/></Relationships>
</file>

<file path=ppt/slideLayouts/_rels/slideLayout185.xml.rels><?xml version="1.0" encoding="UTF-8" standalone="yes"?>
<Relationships xmlns="http://schemas.openxmlformats.org/package/2006/relationships"><Relationship Id="rId3" Type="http://schemas.openxmlformats.org/officeDocument/2006/relationships/slideMaster" Target="../slideMasters/slideMaster8.xml"/><Relationship Id="rId2" Type="http://schemas.openxmlformats.org/officeDocument/2006/relationships/tags" Target="../tags/tag5.xml"/><Relationship Id="rId1" Type="http://schemas.openxmlformats.org/officeDocument/2006/relationships/vmlDrawing" Target="../drawings/vmlDrawing5.vml"/><Relationship Id="rId5" Type="http://schemas.openxmlformats.org/officeDocument/2006/relationships/image" Target="../media/image26.emf"/><Relationship Id="rId4" Type="http://schemas.openxmlformats.org/officeDocument/2006/relationships/oleObject" Target="../embeddings/oleObject5.bin"/></Relationships>
</file>

<file path=ppt/slideLayouts/_rels/slideLayout186.xml.rels><?xml version="1.0" encoding="UTF-8" standalone="yes"?>
<Relationships xmlns="http://schemas.openxmlformats.org/package/2006/relationships"><Relationship Id="rId3" Type="http://schemas.openxmlformats.org/officeDocument/2006/relationships/slideMaster" Target="../slideMasters/slideMaster8.xml"/><Relationship Id="rId2" Type="http://schemas.openxmlformats.org/officeDocument/2006/relationships/tags" Target="../tags/tag6.xml"/><Relationship Id="rId1" Type="http://schemas.openxmlformats.org/officeDocument/2006/relationships/vmlDrawing" Target="../drawings/vmlDrawing6.vml"/><Relationship Id="rId5" Type="http://schemas.openxmlformats.org/officeDocument/2006/relationships/image" Target="../media/image26.emf"/><Relationship Id="rId4" Type="http://schemas.openxmlformats.org/officeDocument/2006/relationships/oleObject" Target="../embeddings/oleObject6.bin"/></Relationships>
</file>

<file path=ppt/slideLayouts/_rels/slideLayout187.xml.rels><?xml version="1.0" encoding="UTF-8" standalone="yes"?>
<Relationships xmlns="http://schemas.openxmlformats.org/package/2006/relationships"><Relationship Id="rId3" Type="http://schemas.openxmlformats.org/officeDocument/2006/relationships/slideMaster" Target="../slideMasters/slideMaster8.xml"/><Relationship Id="rId2" Type="http://schemas.openxmlformats.org/officeDocument/2006/relationships/tags" Target="../tags/tag7.xml"/><Relationship Id="rId1" Type="http://schemas.openxmlformats.org/officeDocument/2006/relationships/vmlDrawing" Target="../drawings/vmlDrawing7.vml"/><Relationship Id="rId5" Type="http://schemas.openxmlformats.org/officeDocument/2006/relationships/image" Target="../media/image26.emf"/><Relationship Id="rId4" Type="http://schemas.openxmlformats.org/officeDocument/2006/relationships/oleObject" Target="../embeddings/oleObject7.bin"/></Relationships>
</file>

<file path=ppt/slideLayouts/_rels/slideLayout188.xml.rels><?xml version="1.0" encoding="UTF-8" standalone="yes"?>
<Relationships xmlns="http://schemas.openxmlformats.org/package/2006/relationships"><Relationship Id="rId3" Type="http://schemas.openxmlformats.org/officeDocument/2006/relationships/slideMaster" Target="../slideMasters/slideMaster8.xml"/><Relationship Id="rId2" Type="http://schemas.openxmlformats.org/officeDocument/2006/relationships/tags" Target="../tags/tag8.xml"/><Relationship Id="rId1" Type="http://schemas.openxmlformats.org/officeDocument/2006/relationships/vmlDrawing" Target="../drawings/vmlDrawing8.vml"/><Relationship Id="rId5" Type="http://schemas.openxmlformats.org/officeDocument/2006/relationships/image" Target="../media/image26.emf"/><Relationship Id="rId4" Type="http://schemas.openxmlformats.org/officeDocument/2006/relationships/oleObject" Target="../embeddings/oleObject8.bin"/></Relationships>
</file>

<file path=ppt/slideLayouts/_rels/slideLayout189.xml.rels><?xml version="1.0" encoding="UTF-8" standalone="yes"?>
<Relationships xmlns="http://schemas.openxmlformats.org/package/2006/relationships"><Relationship Id="rId3" Type="http://schemas.openxmlformats.org/officeDocument/2006/relationships/slideMaster" Target="../slideMasters/slideMaster8.xml"/><Relationship Id="rId2" Type="http://schemas.openxmlformats.org/officeDocument/2006/relationships/tags" Target="../tags/tag9.xml"/><Relationship Id="rId1" Type="http://schemas.openxmlformats.org/officeDocument/2006/relationships/vmlDrawing" Target="../drawings/vmlDrawing9.vml"/><Relationship Id="rId5" Type="http://schemas.openxmlformats.org/officeDocument/2006/relationships/image" Target="../media/image26.emf"/><Relationship Id="rId4" Type="http://schemas.openxmlformats.org/officeDocument/2006/relationships/oleObject" Target="../embeddings/oleObject9.bin"/></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3" Type="http://schemas.openxmlformats.org/officeDocument/2006/relationships/slideMaster" Target="../slideMasters/slideMaster8.xml"/><Relationship Id="rId2" Type="http://schemas.openxmlformats.org/officeDocument/2006/relationships/tags" Target="../tags/tag10.xml"/><Relationship Id="rId1" Type="http://schemas.openxmlformats.org/officeDocument/2006/relationships/vmlDrawing" Target="../drawings/vmlDrawing10.vml"/><Relationship Id="rId5" Type="http://schemas.openxmlformats.org/officeDocument/2006/relationships/image" Target="../media/image26.emf"/><Relationship Id="rId4" Type="http://schemas.openxmlformats.org/officeDocument/2006/relationships/oleObject" Target="../embeddings/oleObject10.bin"/></Relationships>
</file>

<file path=ppt/slideLayouts/_rels/slideLayout191.xml.rels><?xml version="1.0" encoding="UTF-8" standalone="yes"?>
<Relationships xmlns="http://schemas.openxmlformats.org/package/2006/relationships"><Relationship Id="rId3" Type="http://schemas.openxmlformats.org/officeDocument/2006/relationships/slideMaster" Target="../slideMasters/slideMaster8.xml"/><Relationship Id="rId2" Type="http://schemas.openxmlformats.org/officeDocument/2006/relationships/tags" Target="../tags/tag11.xml"/><Relationship Id="rId1" Type="http://schemas.openxmlformats.org/officeDocument/2006/relationships/vmlDrawing" Target="../drawings/vmlDrawing11.vml"/><Relationship Id="rId5" Type="http://schemas.openxmlformats.org/officeDocument/2006/relationships/image" Target="../media/image26.emf"/><Relationship Id="rId4" Type="http://schemas.openxmlformats.org/officeDocument/2006/relationships/oleObject" Target="../embeddings/oleObject11.bin"/></Relationships>
</file>

<file path=ppt/slideLayouts/_rels/slideLayout192.xml.rels><?xml version="1.0" encoding="UTF-8" standalone="yes"?>
<Relationships xmlns="http://schemas.openxmlformats.org/package/2006/relationships"><Relationship Id="rId3" Type="http://schemas.openxmlformats.org/officeDocument/2006/relationships/slideMaster" Target="../slideMasters/slideMaster8.xml"/><Relationship Id="rId2" Type="http://schemas.openxmlformats.org/officeDocument/2006/relationships/tags" Target="../tags/tag12.xml"/><Relationship Id="rId1" Type="http://schemas.openxmlformats.org/officeDocument/2006/relationships/vmlDrawing" Target="../drawings/vmlDrawing12.vml"/><Relationship Id="rId5" Type="http://schemas.openxmlformats.org/officeDocument/2006/relationships/image" Target="../media/image26.emf"/><Relationship Id="rId4" Type="http://schemas.openxmlformats.org/officeDocument/2006/relationships/oleObject" Target="../embeddings/oleObject12.bin"/></Relationships>
</file>

<file path=ppt/slideLayouts/_rels/slideLayout193.xml.rels><?xml version="1.0" encoding="UTF-8" standalone="yes"?>
<Relationships xmlns="http://schemas.openxmlformats.org/package/2006/relationships"><Relationship Id="rId3" Type="http://schemas.openxmlformats.org/officeDocument/2006/relationships/slideMaster" Target="../slideMasters/slideMaster8.xml"/><Relationship Id="rId2" Type="http://schemas.openxmlformats.org/officeDocument/2006/relationships/tags" Target="../tags/tag13.xml"/><Relationship Id="rId1" Type="http://schemas.openxmlformats.org/officeDocument/2006/relationships/vmlDrawing" Target="../drawings/vmlDrawing13.vml"/><Relationship Id="rId5" Type="http://schemas.openxmlformats.org/officeDocument/2006/relationships/image" Target="../media/image26.emf"/><Relationship Id="rId4" Type="http://schemas.openxmlformats.org/officeDocument/2006/relationships/oleObject" Target="../embeddings/oleObject13.bin"/></Relationships>
</file>

<file path=ppt/slideLayouts/_rels/slideLayout194.xml.rels><?xml version="1.0" encoding="UTF-8" standalone="yes"?>
<Relationships xmlns="http://schemas.openxmlformats.org/package/2006/relationships"><Relationship Id="rId3" Type="http://schemas.openxmlformats.org/officeDocument/2006/relationships/slideMaster" Target="../slideMasters/slideMaster8.xml"/><Relationship Id="rId2" Type="http://schemas.openxmlformats.org/officeDocument/2006/relationships/tags" Target="../tags/tag14.xml"/><Relationship Id="rId1" Type="http://schemas.openxmlformats.org/officeDocument/2006/relationships/vmlDrawing" Target="../drawings/vmlDrawing14.vml"/><Relationship Id="rId5" Type="http://schemas.openxmlformats.org/officeDocument/2006/relationships/image" Target="../media/image26.emf"/><Relationship Id="rId4" Type="http://schemas.openxmlformats.org/officeDocument/2006/relationships/oleObject" Target="../embeddings/oleObject14.bin"/></Relationships>
</file>

<file path=ppt/slideLayouts/_rels/slideLayout195.xml.rels><?xml version="1.0" encoding="UTF-8" standalone="yes"?>
<Relationships xmlns="http://schemas.openxmlformats.org/package/2006/relationships"><Relationship Id="rId3" Type="http://schemas.openxmlformats.org/officeDocument/2006/relationships/slideMaster" Target="../slideMasters/slideMaster8.xml"/><Relationship Id="rId2" Type="http://schemas.openxmlformats.org/officeDocument/2006/relationships/tags" Target="../tags/tag15.xml"/><Relationship Id="rId1" Type="http://schemas.openxmlformats.org/officeDocument/2006/relationships/vmlDrawing" Target="../drawings/vmlDrawing15.vml"/><Relationship Id="rId5" Type="http://schemas.openxmlformats.org/officeDocument/2006/relationships/image" Target="../media/image26.emf"/><Relationship Id="rId4" Type="http://schemas.openxmlformats.org/officeDocument/2006/relationships/oleObject" Target="../embeddings/oleObject15.bin"/></Relationships>
</file>

<file path=ppt/slideLayouts/_rels/slideLayout196.xml.rels><?xml version="1.0" encoding="UTF-8" standalone="yes"?>
<Relationships xmlns="http://schemas.openxmlformats.org/package/2006/relationships"><Relationship Id="rId3" Type="http://schemas.openxmlformats.org/officeDocument/2006/relationships/slideMaster" Target="../slideMasters/slideMaster8.xml"/><Relationship Id="rId2" Type="http://schemas.openxmlformats.org/officeDocument/2006/relationships/tags" Target="../tags/tag16.xml"/><Relationship Id="rId1" Type="http://schemas.openxmlformats.org/officeDocument/2006/relationships/vmlDrawing" Target="../drawings/vmlDrawing16.vml"/><Relationship Id="rId5" Type="http://schemas.openxmlformats.org/officeDocument/2006/relationships/image" Target="../media/image26.emf"/><Relationship Id="rId4" Type="http://schemas.openxmlformats.org/officeDocument/2006/relationships/oleObject" Target="../embeddings/oleObject16.bin"/></Relationships>
</file>

<file path=ppt/slideLayouts/_rels/slideLayout197.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slideMaster" Target="../slideMasters/slideMaster8.xml"/><Relationship Id="rId7" Type="http://schemas.openxmlformats.org/officeDocument/2006/relationships/image" Target="../media/image30.png"/><Relationship Id="rId2" Type="http://schemas.openxmlformats.org/officeDocument/2006/relationships/tags" Target="../tags/tag17.xml"/><Relationship Id="rId1" Type="http://schemas.openxmlformats.org/officeDocument/2006/relationships/vmlDrawing" Target="../drawings/vmlDrawing17.vml"/><Relationship Id="rId6" Type="http://schemas.openxmlformats.org/officeDocument/2006/relationships/image" Target="../media/image29.png"/><Relationship Id="rId5" Type="http://schemas.openxmlformats.org/officeDocument/2006/relationships/image" Target="../media/image26.emf"/><Relationship Id="rId10" Type="http://schemas.openxmlformats.org/officeDocument/2006/relationships/image" Target="../media/image33.png"/><Relationship Id="rId4" Type="http://schemas.openxmlformats.org/officeDocument/2006/relationships/oleObject" Target="../embeddings/oleObject17.bin"/><Relationship Id="rId9" Type="http://schemas.openxmlformats.org/officeDocument/2006/relationships/image" Target="../media/image32.png"/></Relationships>
</file>

<file path=ppt/slideLayouts/_rels/slideLayout198.xml.rels><?xml version="1.0" encoding="UTF-8" standalone="yes"?>
<Relationships xmlns="http://schemas.openxmlformats.org/package/2006/relationships"><Relationship Id="rId3" Type="http://schemas.openxmlformats.org/officeDocument/2006/relationships/slideMaster" Target="../slideMasters/slideMaster8.xml"/><Relationship Id="rId2" Type="http://schemas.openxmlformats.org/officeDocument/2006/relationships/tags" Target="../tags/tag18.xml"/><Relationship Id="rId1" Type="http://schemas.openxmlformats.org/officeDocument/2006/relationships/vmlDrawing" Target="../drawings/vmlDrawing18.vml"/><Relationship Id="rId5" Type="http://schemas.openxmlformats.org/officeDocument/2006/relationships/image" Target="../media/image26.emf"/><Relationship Id="rId4" Type="http://schemas.openxmlformats.org/officeDocument/2006/relationships/oleObject" Target="../embeddings/oleObject18.bin"/></Relationships>
</file>

<file path=ppt/slideLayouts/_rels/slideLayout199.xml.rels><?xml version="1.0" encoding="UTF-8" standalone="yes"?>
<Relationships xmlns="http://schemas.openxmlformats.org/package/2006/relationships"><Relationship Id="rId3" Type="http://schemas.openxmlformats.org/officeDocument/2006/relationships/slideMaster" Target="../slideMasters/slideMaster8.xml"/><Relationship Id="rId2" Type="http://schemas.openxmlformats.org/officeDocument/2006/relationships/tags" Target="../tags/tag19.xml"/><Relationship Id="rId1" Type="http://schemas.openxmlformats.org/officeDocument/2006/relationships/vmlDrawing" Target="../drawings/vmlDrawing19.vml"/><Relationship Id="rId5" Type="http://schemas.openxmlformats.org/officeDocument/2006/relationships/image" Target="../media/image26.emf"/><Relationship Id="rId4" Type="http://schemas.openxmlformats.org/officeDocument/2006/relationships/oleObject" Target="../embeddings/oleObject19.bin"/></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3" Type="http://schemas.openxmlformats.org/officeDocument/2006/relationships/slideMaster" Target="../slideMasters/slideMaster8.xml"/><Relationship Id="rId2" Type="http://schemas.openxmlformats.org/officeDocument/2006/relationships/tags" Target="../tags/tag20.xml"/><Relationship Id="rId1" Type="http://schemas.openxmlformats.org/officeDocument/2006/relationships/vmlDrawing" Target="../drawings/vmlDrawing20.vml"/><Relationship Id="rId6" Type="http://schemas.openxmlformats.org/officeDocument/2006/relationships/image" Target="../media/image34.png"/><Relationship Id="rId5" Type="http://schemas.openxmlformats.org/officeDocument/2006/relationships/image" Target="../media/image26.emf"/><Relationship Id="rId4" Type="http://schemas.openxmlformats.org/officeDocument/2006/relationships/oleObject" Target="../embeddings/oleObject20.bin"/></Relationships>
</file>

<file path=ppt/slideLayouts/_rels/slideLayout201.xml.rels><?xml version="1.0" encoding="UTF-8" standalone="yes"?>
<Relationships xmlns="http://schemas.openxmlformats.org/package/2006/relationships"><Relationship Id="rId3" Type="http://schemas.openxmlformats.org/officeDocument/2006/relationships/slideMaster" Target="../slideMasters/slideMaster8.xml"/><Relationship Id="rId2" Type="http://schemas.openxmlformats.org/officeDocument/2006/relationships/tags" Target="../tags/tag21.xml"/><Relationship Id="rId1" Type="http://schemas.openxmlformats.org/officeDocument/2006/relationships/vmlDrawing" Target="../drawings/vmlDrawing21.vml"/><Relationship Id="rId6" Type="http://schemas.openxmlformats.org/officeDocument/2006/relationships/image" Target="../media/image35.png"/><Relationship Id="rId5" Type="http://schemas.openxmlformats.org/officeDocument/2006/relationships/image" Target="../media/image26.emf"/><Relationship Id="rId4" Type="http://schemas.openxmlformats.org/officeDocument/2006/relationships/oleObject" Target="../embeddings/oleObject21.bin"/></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g"/><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g"/><Relationship Id="rId1" Type="http://schemas.openxmlformats.org/officeDocument/2006/relationships/slideMaster" Target="../slideMasters/slideMaster4.xml"/><Relationship Id="rId5" Type="http://schemas.openxmlformats.org/officeDocument/2006/relationships/image" Target="../media/image6.png"/><Relationship Id="rId4" Type="http://schemas.openxmlformats.org/officeDocument/2006/relationships/hyperlink" Target="http://www.devscope.net/" TargetMode="Externa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g"/><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hyperlink" Target="http://www.devscope.net/" TargetMode="Externa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g"/><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g"/><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jpg"/><Relationship Id="rId1" Type="http://schemas.openxmlformats.org/officeDocument/2006/relationships/slideMaster" Target="../slideMasters/slideMaster1.xml"/><Relationship Id="rId4" Type="http://schemas.openxmlformats.org/officeDocument/2006/relationships/image" Target="../media/image9.emf"/></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g"/><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g"/><Relationship Id="rId1" Type="http://schemas.openxmlformats.org/officeDocument/2006/relationships/slideMaster" Target="../slideMasters/slideMaster5.xml"/><Relationship Id="rId5" Type="http://schemas.openxmlformats.org/officeDocument/2006/relationships/image" Target="../media/image6.png"/><Relationship Id="rId4" Type="http://schemas.openxmlformats.org/officeDocument/2006/relationships/hyperlink" Target="http://www.devscope.net/" TargetMode="Externa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g"/><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g"/><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6000" spc="-100" baseline="0">
                <a:gradFill>
                  <a:gsLst>
                    <a:gs pos="3333">
                      <a:schemeClr val="tx2"/>
                    </a:gs>
                    <a:gs pos="39000">
                      <a:schemeClr val="tx2"/>
                    </a:gs>
                  </a:gsLst>
                  <a:lin ang="5400000" scaled="0"/>
                </a:gradFill>
              </a:defRPr>
            </a:lvl1pPr>
          </a:lstStyle>
          <a:p>
            <a:r>
              <a:rPr lang="en-US" dirty="0"/>
              <a:t>Presentation title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973054" y="6319670"/>
            <a:ext cx="1005840" cy="195077"/>
          </a:xfrm>
          <a:prstGeom prst="rect">
            <a:avLst/>
          </a:prstGeom>
        </p:spPr>
      </p:pic>
      <p:sp>
        <p:nvSpPr>
          <p:cNvPr id="7" name="Rectangle 6"/>
          <p:cNvSpPr/>
          <p:nvPr userDrawn="1"/>
        </p:nvSpPr>
        <p:spPr bwMode="auto">
          <a:xfrm>
            <a:off x="457200" y="479425"/>
            <a:ext cx="2651731" cy="548634"/>
          </a:xfrm>
          <a:prstGeom prst="rect">
            <a:avLst/>
          </a:prstGeom>
          <a:noFill/>
          <a:ln w="25400" cap="sq">
            <a:solidFill>
              <a:srgbClr val="0072C6"/>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5833">
                      <a:srgbClr val="0072C6"/>
                    </a:gs>
                    <a:gs pos="15000">
                      <a:srgbClr val="0072C6"/>
                    </a:gs>
                  </a:gsLst>
                  <a:lin ang="5400000" scaled="0"/>
                </a:gradFill>
                <a:effectLst/>
                <a:uLnTx/>
                <a:uFillTx/>
                <a:latin typeface="+mn-lt"/>
                <a:ea typeface="Segoe UI" pitchFamily="34" charset="0"/>
                <a:cs typeface="Segoe UI" pitchFamily="34" charset="0"/>
              </a:rPr>
              <a:t>Product logo goes here</a:t>
            </a:r>
          </a:p>
        </p:txBody>
      </p:sp>
    </p:spTree>
    <p:extLst>
      <p:ext uri="{BB962C8B-B14F-4D97-AF65-F5344CB8AC3E}">
        <p14:creationId xmlns:p14="http://schemas.microsoft.com/office/powerpoint/2010/main" val="28860535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2"/>
      </p:bgRef>
    </p:bg>
    <p:spTree>
      <p:nvGrpSpPr>
        <p:cNvPr id="1" name=""/>
        <p:cNvGrpSpPr/>
        <p:nvPr/>
      </p:nvGrpSpPr>
      <p:grpSpPr>
        <a:xfrm>
          <a:off x="0" y="0"/>
          <a:ext cx="0" cy="0"/>
          <a:chOff x="0" y="0"/>
          <a:chExt cx="0" cy="0"/>
        </a:xfrm>
      </p:grpSpPr>
      <p:sp>
        <p:nvSpPr>
          <p:cNvPr id="4" name="Rectangle 3"/>
          <p:cNvSpPr/>
          <p:nvPr userDrawn="1"/>
        </p:nvSpPr>
        <p:spPr bwMode="ltGray">
          <a:xfrm>
            <a:off x="274702" y="1211287"/>
            <a:ext cx="10058336" cy="274317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4095669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2"/>
      </p:bgRef>
    </p:bg>
    <p:spTree>
      <p:nvGrpSpPr>
        <p:cNvPr id="1" name=""/>
        <p:cNvGrpSpPr/>
        <p:nvPr/>
      </p:nvGrpSpPr>
      <p:grpSpPr>
        <a:xfrm>
          <a:off x="0" y="0"/>
          <a:ext cx="0" cy="0"/>
          <a:chOff x="0" y="0"/>
          <a:chExt cx="0" cy="0"/>
        </a:xfrm>
      </p:grpSpPr>
      <p:sp>
        <p:nvSpPr>
          <p:cNvPr id="4" name="Rectangle 3"/>
          <p:cNvSpPr/>
          <p:nvPr userDrawn="1"/>
        </p:nvSpPr>
        <p:spPr bwMode="ltGray">
          <a:xfrm>
            <a:off x="274702" y="1211287"/>
            <a:ext cx="10058336" cy="274317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a:t>Video title</a:t>
            </a:r>
          </a:p>
        </p:txBody>
      </p:sp>
    </p:spTree>
    <p:extLst>
      <p:ext uri="{BB962C8B-B14F-4D97-AF65-F5344CB8AC3E}">
        <p14:creationId xmlns:p14="http://schemas.microsoft.com/office/powerpoint/2010/main" val="29012579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5463526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8214353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7035247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72919739"/>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587682"/>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63333035"/>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7368502"/>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07325988"/>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03159826"/>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ltGray">
          <a:xfrm>
            <a:off x="274702" y="1211287"/>
            <a:ext cx="10058336" cy="274317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a:t>Video title</a:t>
            </a:r>
          </a:p>
        </p:txBody>
      </p:sp>
    </p:spTree>
    <p:extLst>
      <p:ext uri="{BB962C8B-B14F-4D97-AF65-F5344CB8AC3E}">
        <p14:creationId xmlns:p14="http://schemas.microsoft.com/office/powerpoint/2010/main" val="215941221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287338" indent="-287338">
              <a:spcBef>
                <a:spcPts val="1224"/>
              </a:spcBef>
              <a:buClr>
                <a:schemeClr val="tx1"/>
              </a:buClr>
              <a:buFont typeface="Arial" pitchFamily="34" charset="0"/>
              <a:buChar char="•"/>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287338" indent="-287338">
              <a:spcBef>
                <a:spcPts val="1224"/>
              </a:spcBef>
              <a:buClr>
                <a:schemeClr val="tx1"/>
              </a:buClr>
              <a:buFont typeface="Arial" pitchFamily="34" charset="0"/>
              <a:buChar char="•"/>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1224593"/>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287338" indent="-287338">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287338" indent="-287338">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92847775"/>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12263552"/>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32782195"/>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55160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rgbClr val="9B9B9B"/>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92915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563135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Segoe UI" pitchFamily="34" charset="0"/>
                <a:cs typeface="Segoe UI" pitchFamily="34" charset="0"/>
              </a:defRPr>
            </a:lvl1pPr>
            <a:lvl2pPr marL="346553" indent="0">
              <a:buNone/>
              <a:defRPr>
                <a:gradFill>
                  <a:gsLst>
                    <a:gs pos="1250">
                      <a:srgbClr val="000000"/>
                    </a:gs>
                    <a:gs pos="100000">
                      <a:srgbClr val="000000"/>
                    </a:gs>
                  </a:gsLst>
                  <a:lin ang="5400000" scaled="0"/>
                </a:gradFill>
                <a:latin typeface="Segoe UI" pitchFamily="34" charset="0"/>
                <a:cs typeface="Segoe UI" pitchFamily="34" charset="0"/>
              </a:defRPr>
            </a:lvl2pPr>
            <a:lvl3pPr marL="584607" indent="0">
              <a:buNone/>
              <a:defRPr>
                <a:gradFill>
                  <a:gsLst>
                    <a:gs pos="1250">
                      <a:srgbClr val="000000"/>
                    </a:gs>
                    <a:gs pos="100000">
                      <a:srgbClr val="000000"/>
                    </a:gs>
                  </a:gsLst>
                  <a:lin ang="5400000" scaled="0"/>
                </a:gradFill>
                <a:latin typeface="Segoe UI" pitchFamily="34" charset="0"/>
                <a:cs typeface="Segoe UI" pitchFamily="34" charset="0"/>
              </a:defRPr>
            </a:lvl3pPr>
            <a:lvl4pPr marL="814563" indent="0">
              <a:buNone/>
              <a:defRPr>
                <a:gradFill>
                  <a:gsLst>
                    <a:gs pos="1250">
                      <a:srgbClr val="000000"/>
                    </a:gs>
                    <a:gs pos="100000">
                      <a:srgbClr val="000000"/>
                    </a:gs>
                  </a:gsLst>
                  <a:lin ang="5400000" scaled="0"/>
                </a:gradFill>
                <a:latin typeface="Segoe UI" pitchFamily="34" charset="0"/>
                <a:cs typeface="Segoe UI" pitchFamily="34" charset="0"/>
              </a:defRPr>
            </a:lvl4pPr>
            <a:lvl5pPr marL="1050997"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44407839"/>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3749187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10" name="Title 1"/>
          <p:cNvSpPr txBox="1">
            <a:spLocks/>
          </p:cNvSpPr>
          <p:nvPr userDrawn="1"/>
        </p:nvSpPr>
        <p:spPr>
          <a:xfrm>
            <a:off x="274639" y="295274"/>
            <a:ext cx="11889564"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sz="4800">
                <a:gradFill>
                  <a:gsLst>
                    <a:gs pos="1250">
                      <a:srgbClr val="505050"/>
                    </a:gs>
                    <a:gs pos="100000">
                      <a:srgbClr val="505050"/>
                    </a:gs>
                  </a:gsLst>
                  <a:lin ang="5400000" scaled="0"/>
                </a:gradFill>
              </a:rPr>
              <a:t>Click to edit Master title style</a:t>
            </a:r>
          </a:p>
        </p:txBody>
      </p:sp>
    </p:spTree>
    <p:extLst>
      <p:ext uri="{BB962C8B-B14F-4D97-AF65-F5344CB8AC3E}">
        <p14:creationId xmlns:p14="http://schemas.microsoft.com/office/powerpoint/2010/main" val="1561881118"/>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2"/>
      </p:bgRef>
    </p:bg>
    <p:spTree>
      <p:nvGrpSpPr>
        <p:cNvPr id="1" name=""/>
        <p:cNvGrpSpPr/>
        <p:nvPr/>
      </p:nvGrpSpPr>
      <p:grpSpPr>
        <a:xfrm>
          <a:off x="0" y="0"/>
          <a:ext cx="0" cy="0"/>
          <a:chOff x="0" y="0"/>
          <a:chExt cx="0" cy="0"/>
        </a:xfrm>
      </p:grpSpPr>
      <p:sp>
        <p:nvSpPr>
          <p:cNvPr id="4" name="Rectangle 3"/>
          <p:cNvSpPr/>
          <p:nvPr userDrawn="1"/>
        </p:nvSpPr>
        <p:spPr bwMode="ltGray">
          <a:xfrm>
            <a:off x="274702" y="1211287"/>
            <a:ext cx="10058336" cy="274317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a:t>Video title</a:t>
            </a:r>
          </a:p>
        </p:txBody>
      </p:sp>
    </p:spTree>
    <p:extLst>
      <p:ext uri="{BB962C8B-B14F-4D97-AF65-F5344CB8AC3E}">
        <p14:creationId xmlns:p14="http://schemas.microsoft.com/office/powerpoint/2010/main" val="31545929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95518" y="1718009"/>
            <a:ext cx="11375537" cy="3200876"/>
          </a:xfrm>
        </p:spPr>
        <p:txBody>
          <a:bodyPr/>
          <a:lstStyle>
            <a:lvl1pPr>
              <a:lnSpc>
                <a:spcPct val="150000"/>
              </a:lnSpc>
              <a:buClr>
                <a:schemeClr val="accent4"/>
              </a:buClr>
              <a:defRPr b="1"/>
            </a:lvl1pPr>
            <a:lvl2pPr>
              <a:lnSpc>
                <a:spcPct val="150000"/>
              </a:lnSpc>
              <a:buClr>
                <a:schemeClr val="accent4"/>
              </a:buClr>
              <a:defRPr b="1"/>
            </a:lvl2pPr>
            <a:lvl3pPr>
              <a:lnSpc>
                <a:spcPct val="150000"/>
              </a:lnSpc>
              <a:buClr>
                <a:schemeClr val="accent4"/>
              </a:buClr>
              <a:defRPr b="1"/>
            </a:lvl3pPr>
            <a:lvl4pPr>
              <a:lnSpc>
                <a:spcPct val="150000"/>
              </a:lnSpc>
              <a:buClr>
                <a:schemeClr val="accent4"/>
              </a:buClr>
              <a:defRPr b="1"/>
            </a:lvl4pPr>
            <a:lvl5pPr>
              <a:lnSpc>
                <a:spcPct val="150000"/>
              </a:lnSpc>
              <a:buClr>
                <a:schemeClr val="accent4"/>
              </a:buClr>
              <a:defRPr b="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7"/>
          <p:cNvSpPr>
            <a:spLocks noGrp="1"/>
          </p:cNvSpPr>
          <p:nvPr>
            <p:ph type="title"/>
          </p:nvPr>
        </p:nvSpPr>
        <p:spPr>
          <a:xfrm>
            <a:off x="274640" y="294236"/>
            <a:ext cx="11696415" cy="1186802"/>
          </a:xfrm>
        </p:spPr>
        <p:txBody>
          <a:bodyPr/>
          <a:lstStyle>
            <a:lvl1pPr>
              <a:defRPr sz="4800"/>
            </a:lvl1pPr>
          </a:lstStyle>
          <a:p>
            <a:r>
              <a:rPr lang="en-US" dirty="0"/>
              <a:t>Click to edit Master title style</a:t>
            </a:r>
            <a:endParaRPr lang="pt-PT" dirty="0"/>
          </a:p>
        </p:txBody>
      </p:sp>
    </p:spTree>
    <p:extLst>
      <p:ext uri="{BB962C8B-B14F-4D97-AF65-F5344CB8AC3E}">
        <p14:creationId xmlns:p14="http://schemas.microsoft.com/office/powerpoint/2010/main" val="2183828662"/>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userDrawn="1">
  <p:cSld name="1_Title Slide 4">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t="9910"/>
          <a:stretch/>
        </p:blipFill>
        <p:spPr>
          <a:xfrm>
            <a:off x="0" y="-31130"/>
            <a:ext cx="12466699" cy="7019577"/>
          </a:xfrm>
          <a:prstGeom prst="rect">
            <a:avLst/>
          </a:prstGeom>
        </p:spPr>
      </p:pic>
      <p:sp>
        <p:nvSpPr>
          <p:cNvPr id="17" name="Rectangle 16"/>
          <p:cNvSpPr/>
          <p:nvPr userDrawn="1"/>
        </p:nvSpPr>
        <p:spPr bwMode="gray">
          <a:xfrm>
            <a:off x="125584" y="1409030"/>
            <a:ext cx="7819147" cy="3659337"/>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125585" y="1408161"/>
            <a:ext cx="7820844" cy="1831407"/>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dirty="0"/>
              <a:t>Presentation title</a:t>
            </a:r>
          </a:p>
        </p:txBody>
      </p:sp>
      <p:sp>
        <p:nvSpPr>
          <p:cNvPr id="3" name="Text Placeholder 2"/>
          <p:cNvSpPr>
            <a:spLocks noGrp="1"/>
          </p:cNvSpPr>
          <p:nvPr>
            <p:ph type="body" sz="quarter" idx="14"/>
          </p:nvPr>
        </p:nvSpPr>
        <p:spPr bwMode="ltGray">
          <a:xfrm>
            <a:off x="125585" y="3238706"/>
            <a:ext cx="7820844" cy="1826492"/>
          </a:xfrm>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a:t>Click to edit Master text styles</a:t>
            </a: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76078" y="5801518"/>
            <a:ext cx="2308359" cy="969823"/>
          </a:xfrm>
          <a:prstGeom prst="rect">
            <a:avLst/>
          </a:prstGeom>
        </p:spPr>
      </p:pic>
    </p:spTree>
    <p:extLst>
      <p:ext uri="{BB962C8B-B14F-4D97-AF65-F5344CB8AC3E}">
        <p14:creationId xmlns:p14="http://schemas.microsoft.com/office/powerpoint/2010/main" val="122110774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95518" y="1718009"/>
            <a:ext cx="11375537" cy="3200876"/>
          </a:xfrm>
        </p:spPr>
        <p:txBody>
          <a:bodyPr/>
          <a:lstStyle>
            <a:lvl1pPr>
              <a:lnSpc>
                <a:spcPct val="150000"/>
              </a:lnSpc>
              <a:buClr>
                <a:schemeClr val="accent4"/>
              </a:buClr>
              <a:defRPr/>
            </a:lvl1pPr>
            <a:lvl2pPr>
              <a:lnSpc>
                <a:spcPct val="150000"/>
              </a:lnSpc>
              <a:buClr>
                <a:schemeClr val="accent4"/>
              </a:buClr>
              <a:defRPr/>
            </a:lvl2pPr>
            <a:lvl3pPr>
              <a:lnSpc>
                <a:spcPct val="150000"/>
              </a:lnSpc>
              <a:buClr>
                <a:schemeClr val="accent4"/>
              </a:buClr>
              <a:defRPr/>
            </a:lvl3pPr>
            <a:lvl4pPr>
              <a:lnSpc>
                <a:spcPct val="150000"/>
              </a:lnSpc>
              <a:buClr>
                <a:schemeClr val="accent4"/>
              </a:buClr>
              <a:defRPr/>
            </a:lvl4pPr>
            <a:lvl5pPr>
              <a:lnSpc>
                <a:spcPct val="150000"/>
              </a:lnSpc>
              <a:buClr>
                <a:schemeClr val="accent4"/>
              </a:buCl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7"/>
          <p:cNvSpPr>
            <a:spLocks noGrp="1"/>
          </p:cNvSpPr>
          <p:nvPr>
            <p:ph type="title"/>
          </p:nvPr>
        </p:nvSpPr>
        <p:spPr>
          <a:xfrm>
            <a:off x="595518" y="200236"/>
            <a:ext cx="11375537" cy="1186802"/>
          </a:xfrm>
        </p:spPr>
        <p:txBody>
          <a:bodyPr/>
          <a:lstStyle/>
          <a:p>
            <a:r>
              <a:rPr lang="en-US"/>
              <a:t>Click to edit Master title style</a:t>
            </a:r>
            <a:endParaRPr lang="pt-PT"/>
          </a:p>
        </p:txBody>
      </p:sp>
    </p:spTree>
    <p:extLst>
      <p:ext uri="{BB962C8B-B14F-4D97-AF65-F5344CB8AC3E}">
        <p14:creationId xmlns:p14="http://schemas.microsoft.com/office/powerpoint/2010/main" val="3688644113"/>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95518" y="1718009"/>
            <a:ext cx="11375537" cy="3200876"/>
          </a:xfrm>
        </p:spPr>
        <p:txBody>
          <a:bodyPr/>
          <a:lstStyle>
            <a:lvl1pPr>
              <a:lnSpc>
                <a:spcPct val="150000"/>
              </a:lnSpc>
              <a:buClr>
                <a:schemeClr val="accent4"/>
              </a:buClr>
              <a:defRPr/>
            </a:lvl1pPr>
            <a:lvl2pPr>
              <a:lnSpc>
                <a:spcPct val="150000"/>
              </a:lnSpc>
              <a:buClr>
                <a:schemeClr val="accent4"/>
              </a:buClr>
              <a:defRPr/>
            </a:lvl2pPr>
            <a:lvl3pPr>
              <a:lnSpc>
                <a:spcPct val="150000"/>
              </a:lnSpc>
              <a:buClr>
                <a:schemeClr val="accent4"/>
              </a:buClr>
              <a:defRPr/>
            </a:lvl3pPr>
            <a:lvl4pPr>
              <a:lnSpc>
                <a:spcPct val="150000"/>
              </a:lnSpc>
              <a:buClr>
                <a:schemeClr val="accent4"/>
              </a:buClr>
              <a:defRPr/>
            </a:lvl4pPr>
            <a:lvl5pPr>
              <a:lnSpc>
                <a:spcPct val="150000"/>
              </a:lnSpc>
              <a:buClr>
                <a:schemeClr val="accent4"/>
              </a:buCl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1"/>
          </p:nvPr>
        </p:nvSpPr>
        <p:spPr>
          <a:xfrm>
            <a:off x="613903" y="6199216"/>
            <a:ext cx="5785229" cy="340093"/>
          </a:xfrm>
        </p:spPr>
        <p:txBody>
          <a:bodyPr/>
          <a:lstStyle>
            <a:lvl1pPr marL="0" indent="0">
              <a:buNone/>
              <a:defRPr sz="1122"/>
            </a:lvl1pPr>
          </a:lstStyle>
          <a:p>
            <a:pPr lvl="0"/>
            <a:r>
              <a:rPr lang="en-US" dirty="0"/>
              <a:t>Click to edit Master text styles</a:t>
            </a:r>
          </a:p>
        </p:txBody>
      </p:sp>
      <p:sp>
        <p:nvSpPr>
          <p:cNvPr id="8" name="Title 7"/>
          <p:cNvSpPr>
            <a:spLocks noGrp="1"/>
          </p:cNvSpPr>
          <p:nvPr>
            <p:ph type="title"/>
          </p:nvPr>
        </p:nvSpPr>
        <p:spPr>
          <a:xfrm>
            <a:off x="595518" y="200236"/>
            <a:ext cx="11375537" cy="1186802"/>
          </a:xfrm>
        </p:spPr>
        <p:txBody>
          <a:bodyPr/>
          <a:lstStyle/>
          <a:p>
            <a:r>
              <a:rPr lang="en-US"/>
              <a:t>Click to edit Master title style</a:t>
            </a:r>
            <a:endParaRPr lang="pt-PT"/>
          </a:p>
        </p:txBody>
      </p:sp>
    </p:spTree>
    <p:extLst>
      <p:ext uri="{BB962C8B-B14F-4D97-AF65-F5344CB8AC3E}">
        <p14:creationId xmlns:p14="http://schemas.microsoft.com/office/powerpoint/2010/main" val="3417403893"/>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userDrawn="1">
  <p:cSld name="1_58pt Title/16pt Text -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64964"/>
            <a:ext cx="11887199" cy="878036"/>
          </a:xfrm>
        </p:spPr>
        <p:txBody>
          <a:bodyPr lIns="146304" tIns="91440" rIns="146304" bIns="91440"/>
          <a:lstStyle>
            <a:lvl1pPr>
              <a:lnSpc>
                <a:spcPts val="6300"/>
              </a:lnSpc>
              <a:defRPr sz="5400" baseline="0">
                <a:solidFill>
                  <a:schemeClr val="bg1"/>
                </a:solidFill>
              </a:defRPr>
            </a:lvl1pPr>
          </a:lstStyle>
          <a:p>
            <a:r>
              <a:rPr lang="en-US" dirty="0"/>
              <a:t>Title only</a:t>
            </a:r>
          </a:p>
        </p:txBody>
      </p:sp>
      <p:sp>
        <p:nvSpPr>
          <p:cNvPr id="3" name="Footer Placeholder 2"/>
          <p:cNvSpPr>
            <a:spLocks noGrp="1"/>
          </p:cNvSpPr>
          <p:nvPr>
            <p:ph type="ftr" sz="quarter" idx="10"/>
          </p:nvPr>
        </p:nvSpPr>
        <p:spPr>
          <a:xfrm>
            <a:off x="457200" y="6565392"/>
            <a:ext cx="3937000" cy="137160"/>
          </a:xfrm>
          <a:prstGeom prst="rect">
            <a:avLst/>
          </a:prstGeom>
        </p:spPr>
        <p:txBody>
          <a:bodyPr/>
          <a:lstStyle>
            <a:lvl1pPr>
              <a:defRPr>
                <a:solidFill>
                  <a:schemeClr val="bg1"/>
                </a:solidFill>
              </a:defRPr>
            </a:lvl1pPr>
          </a:lstStyle>
          <a:p>
            <a:r>
              <a:rPr>
                <a:solidFill>
                  <a:srgbClr val="FFFFFF"/>
                </a:solidFill>
              </a:rPr>
              <a:t>Microsoft Confidential</a:t>
            </a:r>
          </a:p>
        </p:txBody>
      </p:sp>
      <p:sp>
        <p:nvSpPr>
          <p:cNvPr id="4" name="Slide Number Placeholder 3"/>
          <p:cNvSpPr>
            <a:spLocks noGrp="1"/>
          </p:cNvSpPr>
          <p:nvPr>
            <p:ph type="sldNum" sz="quarter" idx="11"/>
          </p:nvPr>
        </p:nvSpPr>
        <p:spPr>
          <a:xfrm>
            <a:off x="11595101" y="6565392"/>
            <a:ext cx="566737" cy="137160"/>
          </a:xfrm>
          <a:prstGeom prst="rect">
            <a:avLst/>
          </a:prstGeom>
        </p:spPr>
        <p:txBody>
          <a:bodyPr/>
          <a:lstStyle>
            <a:lvl1pPr>
              <a:defRPr>
                <a:solidFill>
                  <a:schemeClr val="bg1"/>
                </a:solidFill>
              </a:defRPr>
            </a:lvl1pPr>
          </a:lstStyle>
          <a:p>
            <a:fld id="{27258FFF-F925-446B-8502-81C933981705}" type="slidenum">
              <a:rPr smtClean="0">
                <a:solidFill>
                  <a:srgbClr val="FFFFFF"/>
                </a:solidFill>
              </a:rPr>
              <a:pPr/>
              <a:t>‹#›</a:t>
            </a:fld>
            <a:endParaRPr>
              <a:solidFill>
                <a:srgbClr val="FFFFFF"/>
              </a:solidFill>
            </a:endParaRPr>
          </a:p>
        </p:txBody>
      </p:sp>
    </p:spTree>
    <p:extLst>
      <p:ext uri="{BB962C8B-B14F-4D97-AF65-F5344CB8AC3E}">
        <p14:creationId xmlns:p14="http://schemas.microsoft.com/office/powerpoint/2010/main" val="1112027214"/>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917">
          <p15:clr>
            <a:srgbClr val="FBAE4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973054" y="6319670"/>
            <a:ext cx="1005840" cy="195077"/>
          </a:xfrm>
          <a:prstGeom prst="rect">
            <a:avLst/>
          </a:prstGeom>
        </p:spPr>
      </p:pic>
      <p:sp>
        <p:nvSpPr>
          <p:cNvPr id="7" name="Rectangle 6"/>
          <p:cNvSpPr/>
          <p:nvPr userDrawn="1"/>
        </p:nvSpPr>
        <p:spPr bwMode="auto">
          <a:xfrm>
            <a:off x="457200" y="479425"/>
            <a:ext cx="2651731" cy="548634"/>
          </a:xfrm>
          <a:prstGeom prst="rect">
            <a:avLst/>
          </a:prstGeom>
          <a:noFill/>
          <a:ln w="25400" cap="sq">
            <a:solidFill>
              <a:srgbClr val="FFFFFF"/>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defRPr/>
            </a:pPr>
            <a:r>
              <a:rPr lang="en-US" dirty="0">
                <a:gradFill>
                  <a:gsLst>
                    <a:gs pos="5833">
                      <a:srgbClr val="FFFFFF"/>
                    </a:gs>
                    <a:gs pos="15000">
                      <a:srgbClr val="FFFFFF"/>
                    </a:gs>
                  </a:gsLst>
                  <a:lin ang="5400000" scaled="0"/>
                </a:gradFill>
                <a:ea typeface="Segoe UI" pitchFamily="34" charset="0"/>
                <a:cs typeface="Segoe UI" pitchFamily="34" charset="0"/>
              </a:rPr>
              <a:t>Product logo goes here</a:t>
            </a:r>
          </a:p>
        </p:txBody>
      </p:sp>
    </p:spTree>
    <p:extLst>
      <p:ext uri="{BB962C8B-B14F-4D97-AF65-F5344CB8AC3E}">
        <p14:creationId xmlns:p14="http://schemas.microsoft.com/office/powerpoint/2010/main" val="87839494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ltGray">
          <a:xfrm>
            <a:off x="274638" y="2125663"/>
            <a:ext cx="9144000" cy="3657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2125678"/>
            <a:ext cx="9143936" cy="1828786"/>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bwMode="auto">
          <a:xfrm>
            <a:off x="274701" y="3955786"/>
            <a:ext cx="9143937" cy="1828007"/>
          </a:xfrm>
          <a:noFill/>
        </p:spPr>
        <p:txBody>
          <a:bodyPr lIns="146304" tIns="109728" rIns="146304" bIns="109728">
            <a:noAutofit/>
          </a:bodyPr>
          <a:lstStyle>
            <a:lvl1pPr marL="0" indent="0">
              <a:spcBef>
                <a:spcPts val="0"/>
              </a:spcBef>
              <a:buNone/>
              <a:defRPr sz="3600" spc="0" baseline="0">
                <a:gradFill>
                  <a:gsLst>
                    <a:gs pos="2917">
                      <a:srgbClr val="FFFFFF"/>
                    </a:gs>
                    <a:gs pos="30000">
                      <a:srgbClr val="FFFFFF"/>
                    </a:gs>
                  </a:gsLst>
                  <a:lin ang="5400000" scaled="0"/>
                </a:gradFill>
                <a:latin typeface="+mj-lt"/>
              </a:defRPr>
            </a:lvl1pPr>
          </a:lstStyle>
          <a:p>
            <a:pPr lvl="0"/>
            <a:r>
              <a:rPr lang="en-US" dirty="0"/>
              <a:t>Speaker Name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973054" y="6319670"/>
            <a:ext cx="1005840" cy="195077"/>
          </a:xfrm>
          <a:prstGeom prst="rect">
            <a:avLst/>
          </a:prstGeom>
        </p:spPr>
      </p:pic>
      <p:sp>
        <p:nvSpPr>
          <p:cNvPr id="10" name="Rectangle 9"/>
          <p:cNvSpPr/>
          <p:nvPr userDrawn="1"/>
        </p:nvSpPr>
        <p:spPr bwMode="auto">
          <a:xfrm>
            <a:off x="457200" y="479425"/>
            <a:ext cx="2651731" cy="548634"/>
          </a:xfrm>
          <a:prstGeom prst="rect">
            <a:avLst/>
          </a:prstGeom>
          <a:noFill/>
          <a:ln w="25400" cap="sq">
            <a:solidFill>
              <a:srgbClr val="FFFFFF"/>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defRPr/>
            </a:pPr>
            <a:r>
              <a:rPr lang="en-US" dirty="0">
                <a:gradFill>
                  <a:gsLst>
                    <a:gs pos="5833">
                      <a:srgbClr val="FFFFFF"/>
                    </a:gs>
                    <a:gs pos="15000">
                      <a:srgbClr val="FFFFFF"/>
                    </a:gs>
                  </a:gsLst>
                  <a:lin ang="5400000" scaled="0"/>
                </a:gradFill>
                <a:ea typeface="Segoe UI" pitchFamily="34" charset="0"/>
                <a:cs typeface="Segoe UI" pitchFamily="34" charset="0"/>
              </a:rPr>
              <a:t>Product logo goes here</a:t>
            </a:r>
          </a:p>
        </p:txBody>
      </p:sp>
    </p:spTree>
    <p:extLst>
      <p:ext uri="{BB962C8B-B14F-4D97-AF65-F5344CB8AC3E}">
        <p14:creationId xmlns:p14="http://schemas.microsoft.com/office/powerpoint/2010/main" val="271909044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11" name="Picture 4"/>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0" y="1"/>
            <a:ext cx="12436714" cy="6994524"/>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p:cNvSpPr/>
          <p:nvPr userDrawn="1"/>
        </p:nvSpPr>
        <p:spPr bwMode="gray">
          <a:xfrm>
            <a:off x="274702" y="2125637"/>
            <a:ext cx="7315200" cy="365760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4702" y="2123899"/>
            <a:ext cx="7316788" cy="1830538"/>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dirty="0"/>
              <a:t>Presentation title</a:t>
            </a:r>
          </a:p>
        </p:txBody>
      </p:sp>
      <p:sp>
        <p:nvSpPr>
          <p:cNvPr id="3" name="Text Placeholder 2"/>
          <p:cNvSpPr>
            <a:spLocks noGrp="1"/>
          </p:cNvSpPr>
          <p:nvPr>
            <p:ph type="body" sz="quarter" idx="14"/>
          </p:nvPr>
        </p:nvSpPr>
        <p:spPr bwMode="ltGray">
          <a:xfrm>
            <a:off x="274702" y="3954441"/>
            <a:ext cx="7316788" cy="1825625"/>
          </a:xfrm>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a:t>Click to edit Master text styles</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457200" y="6305103"/>
            <a:ext cx="1005840" cy="195077"/>
          </a:xfrm>
          <a:prstGeom prst="rect">
            <a:avLst/>
          </a:prstGeom>
        </p:spPr>
      </p:pic>
      <p:pic>
        <p:nvPicPr>
          <p:cNvPr id="10" name="Picture 9"/>
          <p:cNvPicPr>
            <a:picLocks noChangeAspect="1"/>
          </p:cNvPicPr>
          <p:nvPr userDrawn="1"/>
        </p:nvPicPr>
        <p:blipFill>
          <a:blip r:embed="rId4">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541002" y="569337"/>
            <a:ext cx="2484125" cy="368809"/>
          </a:xfrm>
          <a:prstGeom prst="rect">
            <a:avLst/>
          </a:prstGeom>
        </p:spPr>
      </p:pic>
    </p:spTree>
    <p:extLst>
      <p:ext uri="{BB962C8B-B14F-4D97-AF65-F5344CB8AC3E}">
        <p14:creationId xmlns:p14="http://schemas.microsoft.com/office/powerpoint/2010/main" val="178173205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Slide 5 ">
    <p:spTree>
      <p:nvGrpSpPr>
        <p:cNvPr id="1" name=""/>
        <p:cNvGrpSpPr/>
        <p:nvPr/>
      </p:nvGrpSpPr>
      <p:grpSpPr>
        <a:xfrm>
          <a:off x="0" y="0"/>
          <a:ext cx="0" cy="0"/>
          <a:chOff x="0" y="0"/>
          <a:chExt cx="0" cy="0"/>
        </a:xfrm>
      </p:grpSpPr>
      <p:pic>
        <p:nvPicPr>
          <p:cNvPr id="17"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5356" y="0"/>
            <a:ext cx="12425757" cy="699452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WinAzure_rgb_Wht_M.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23404" y="357648"/>
            <a:ext cx="2920081" cy="762025"/>
          </a:xfrm>
          <a:prstGeom prst="rect">
            <a:avLst/>
          </a:prstGeom>
        </p:spPr>
      </p:pic>
      <p:sp>
        <p:nvSpPr>
          <p:cNvPr id="19" name="Rectangle 18"/>
          <p:cNvSpPr/>
          <p:nvPr userDrawn="1"/>
        </p:nvSpPr>
        <p:spPr bwMode="gray">
          <a:xfrm>
            <a:off x="274702" y="1211287"/>
            <a:ext cx="7315200" cy="365760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4638" y="1211287"/>
            <a:ext cx="7315200" cy="1828804"/>
          </a:xfrm>
          <a:noFill/>
        </p:spPr>
        <p:txBody>
          <a:bodyPr lIns="146304" tIns="91440" rIns="146304" bIns="91440" anchor="t" anchorCtr="0"/>
          <a:lstStyle>
            <a:lvl1pPr>
              <a:defRPr sz="6000" spc="-100" baseline="0">
                <a:gradFill>
                  <a:gsLst>
                    <a:gs pos="0">
                      <a:srgbClr val="FFFFFF"/>
                    </a:gs>
                    <a:gs pos="100000">
                      <a:srgbClr val="FFFFFF"/>
                    </a:gs>
                  </a:gsLst>
                  <a:lin ang="5400000" scaled="0"/>
                </a:gradFill>
              </a:defRPr>
            </a:lvl1pPr>
          </a:lstStyle>
          <a:p>
            <a:r>
              <a:rPr lang="en-US" dirty="0"/>
              <a:t>Presentation title</a:t>
            </a:r>
          </a:p>
        </p:txBody>
      </p:sp>
      <p:sp>
        <p:nvSpPr>
          <p:cNvPr id="7" name="Text Placeholder 4"/>
          <p:cNvSpPr>
            <a:spLocks noGrp="1"/>
          </p:cNvSpPr>
          <p:nvPr>
            <p:ph type="body" sz="quarter" idx="12" hasCustomPrompt="1"/>
          </p:nvPr>
        </p:nvSpPr>
        <p:spPr bwMode="ltGray">
          <a:xfrm>
            <a:off x="274702" y="3030562"/>
            <a:ext cx="7315200" cy="1830388"/>
          </a:xfrm>
          <a:noFill/>
        </p:spPr>
        <p:txBody>
          <a:bodyPr lIns="146304" tIns="109728" rIns="146304" bIns="109728">
            <a:noAutofit/>
          </a:bodyPr>
          <a:lstStyle>
            <a:lvl1pPr marL="0" indent="0">
              <a:spcBef>
                <a:spcPts val="0"/>
              </a:spcBef>
              <a:buNone/>
              <a:defRPr sz="3200" spc="0" baseline="0">
                <a:gradFill>
                  <a:gsLst>
                    <a:gs pos="1250">
                      <a:srgbClr val="FFFFFF"/>
                    </a:gs>
                    <a:gs pos="99000">
                      <a:srgbClr val="FFFFFF"/>
                    </a:gs>
                  </a:gsLst>
                  <a:lin ang="5400000" scaled="0"/>
                </a:gradFill>
                <a:latin typeface="+mj-lt"/>
              </a:defRPr>
            </a:lvl1pPr>
          </a:lstStyle>
          <a:p>
            <a:pPr lvl="0"/>
            <a:r>
              <a:rPr lang="en-US" dirty="0"/>
              <a:t>Speaker Name</a:t>
            </a:r>
          </a:p>
        </p:txBody>
      </p:sp>
      <p:pic>
        <p:nvPicPr>
          <p:cNvPr id="13" name="Picture 1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gray">
          <a:xfrm>
            <a:off x="10867073" y="6287386"/>
            <a:ext cx="1005840" cy="195077"/>
          </a:xfrm>
          <a:prstGeom prst="rect">
            <a:avLst/>
          </a:prstGeom>
        </p:spPr>
      </p:pic>
    </p:spTree>
    <p:extLst>
      <p:ext uri="{BB962C8B-B14F-4D97-AF65-F5344CB8AC3E}">
        <p14:creationId xmlns:p14="http://schemas.microsoft.com/office/powerpoint/2010/main" val="46028909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Slide 6 ">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2" y="0"/>
            <a:ext cx="12436030" cy="6997340"/>
          </a:xfrm>
          <a:prstGeom prst="rect">
            <a:avLst/>
          </a:prstGeom>
        </p:spPr>
      </p:pic>
      <p:sp>
        <p:nvSpPr>
          <p:cNvPr id="12" name="Rectangle 11"/>
          <p:cNvSpPr/>
          <p:nvPr userDrawn="1"/>
        </p:nvSpPr>
        <p:spPr bwMode="gray">
          <a:xfrm>
            <a:off x="274702" y="1211263"/>
            <a:ext cx="7315200" cy="457200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descr="WinAzure_rgb_Wht_M.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23404" y="4853590"/>
            <a:ext cx="2920081" cy="762025"/>
          </a:xfrm>
          <a:prstGeom prst="rect">
            <a:avLst/>
          </a:prstGeom>
        </p:spPr>
      </p:pic>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gray">
          <a:xfrm>
            <a:off x="10973054" y="6320023"/>
            <a:ext cx="1005840" cy="195077"/>
          </a:xfrm>
          <a:prstGeom prst="rect">
            <a:avLst/>
          </a:prstGeom>
        </p:spPr>
      </p:pic>
      <p:sp>
        <p:nvSpPr>
          <p:cNvPr id="14" name="Title 1"/>
          <p:cNvSpPr>
            <a:spLocks noGrp="1"/>
          </p:cNvSpPr>
          <p:nvPr>
            <p:ph type="title" hasCustomPrompt="1"/>
          </p:nvPr>
        </p:nvSpPr>
        <p:spPr bwMode="ltGray">
          <a:xfrm>
            <a:off x="274638" y="1211263"/>
            <a:ext cx="7315200" cy="1828804"/>
          </a:xfrm>
          <a:noFill/>
        </p:spPr>
        <p:txBody>
          <a:bodyPr lIns="146304" tIns="91440" rIns="146304" bIns="91440" anchor="t" anchorCtr="0"/>
          <a:lstStyle>
            <a:lvl1pPr>
              <a:defRPr sz="6000" spc="-100" baseline="0">
                <a:gradFill>
                  <a:gsLst>
                    <a:gs pos="0">
                      <a:srgbClr val="FFFFFF"/>
                    </a:gs>
                    <a:gs pos="100000">
                      <a:srgbClr val="FFFFFF"/>
                    </a:gs>
                  </a:gsLst>
                  <a:lin ang="5400000" scaled="0"/>
                </a:gradFill>
              </a:defRPr>
            </a:lvl1pPr>
          </a:lstStyle>
          <a:p>
            <a:r>
              <a:rPr lang="en-US" dirty="0"/>
              <a:t>Presentation title</a:t>
            </a:r>
          </a:p>
        </p:txBody>
      </p:sp>
      <p:sp>
        <p:nvSpPr>
          <p:cNvPr id="15" name="Text Placeholder 4"/>
          <p:cNvSpPr>
            <a:spLocks noGrp="1"/>
          </p:cNvSpPr>
          <p:nvPr>
            <p:ph type="body" sz="quarter" idx="12" hasCustomPrompt="1"/>
          </p:nvPr>
        </p:nvSpPr>
        <p:spPr bwMode="ltGray">
          <a:xfrm>
            <a:off x="274702" y="3030538"/>
            <a:ext cx="7315200" cy="1830388"/>
          </a:xfrm>
          <a:noFill/>
        </p:spPr>
        <p:txBody>
          <a:bodyPr lIns="146304" tIns="109728" rIns="146304" bIns="109728">
            <a:noAutofit/>
          </a:bodyPr>
          <a:lstStyle>
            <a:lvl1pPr marL="0" indent="0">
              <a:spcBef>
                <a:spcPts val="0"/>
              </a:spcBef>
              <a:buNone/>
              <a:defRPr sz="3200" spc="0" baseline="0">
                <a:gradFill>
                  <a:gsLst>
                    <a:gs pos="1250">
                      <a:srgbClr val="FFFFFF"/>
                    </a:gs>
                    <a:gs pos="99000">
                      <a:srgbClr val="FFFFFF"/>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84640349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753572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22" name="Picture 2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27" y="0"/>
            <a:ext cx="12426819" cy="6994524"/>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10867073" y="6287386"/>
            <a:ext cx="1005840" cy="195077"/>
          </a:xfrm>
          <a:prstGeom prst="rect">
            <a:avLst/>
          </a:prstGeom>
        </p:spPr>
      </p:pic>
      <p:sp>
        <p:nvSpPr>
          <p:cNvPr id="13" name="Rectangle 12"/>
          <p:cNvSpPr/>
          <p:nvPr userDrawn="1"/>
        </p:nvSpPr>
        <p:spPr bwMode="gray">
          <a:xfrm>
            <a:off x="274702" y="2125637"/>
            <a:ext cx="7315200" cy="365760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ltGray">
          <a:xfrm>
            <a:off x="274702" y="2123899"/>
            <a:ext cx="7315200" cy="1830538"/>
          </a:xfrm>
          <a:noFill/>
        </p:spPr>
        <p:txBody>
          <a:bodyPr lIns="146304" tIns="91440" rIns="146304" bIns="91440" anchor="t" anchorCtr="0"/>
          <a:lstStyle>
            <a:lvl1pPr>
              <a:defRPr sz="5400" spc="-100" baseline="0">
                <a:gradFill>
                  <a:gsLst>
                    <a:gs pos="5833">
                      <a:srgbClr val="FFFFFF"/>
                    </a:gs>
                    <a:gs pos="18000">
                      <a:srgbClr val="FFFFFF"/>
                    </a:gs>
                  </a:gsLst>
                  <a:lin ang="5400000" scaled="0"/>
                </a:gradFill>
              </a:defRPr>
            </a:lvl1pPr>
          </a:lstStyle>
          <a:p>
            <a:r>
              <a:rPr lang="en-US" dirty="0"/>
              <a:t>Presentation title</a:t>
            </a:r>
          </a:p>
        </p:txBody>
      </p:sp>
      <p:sp>
        <p:nvSpPr>
          <p:cNvPr id="15" name="Text Placeholder 2"/>
          <p:cNvSpPr>
            <a:spLocks noGrp="1"/>
          </p:cNvSpPr>
          <p:nvPr>
            <p:ph type="body" sz="quarter" idx="14"/>
          </p:nvPr>
        </p:nvSpPr>
        <p:spPr bwMode="ltGray">
          <a:xfrm>
            <a:off x="274702" y="3954441"/>
            <a:ext cx="7315200" cy="1825625"/>
          </a:xfrm>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a:t>Click to edit Master text styles</a:t>
            </a:r>
          </a:p>
        </p:txBody>
      </p:sp>
      <p:pic>
        <p:nvPicPr>
          <p:cNvPr id="2" name="Picture 1"/>
          <p:cNvPicPr>
            <a:picLocks noChangeAspect="1"/>
          </p:cNvPicPr>
          <p:nvPr userDrawn="1"/>
        </p:nvPicPr>
        <p:blipFill>
          <a:blip r:embed="rId4">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541002" y="569337"/>
            <a:ext cx="2484125" cy="368809"/>
          </a:xfrm>
          <a:prstGeom prst="rect">
            <a:avLst/>
          </a:prstGeom>
        </p:spPr>
      </p:pic>
    </p:spTree>
    <p:extLst>
      <p:ext uri="{BB962C8B-B14F-4D97-AF65-F5344CB8AC3E}">
        <p14:creationId xmlns:p14="http://schemas.microsoft.com/office/powerpoint/2010/main" val="136053058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171"/>
            <a:ext cx="12436475" cy="6992181"/>
          </a:xfrm>
          <a:prstGeom prst="rect">
            <a:avLst/>
          </a:prstGeom>
        </p:spPr>
      </p:pic>
      <p:pic>
        <p:nvPicPr>
          <p:cNvPr id="13" name="Picture 12" descr="WinAzure_rgb_Wht_M.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23404" y="357636"/>
            <a:ext cx="2920081" cy="762025"/>
          </a:xfrm>
          <a:prstGeom prst="rect">
            <a:avLst/>
          </a:prstGeom>
        </p:spPr>
      </p:pic>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gray">
          <a:xfrm>
            <a:off x="448993" y="6287386"/>
            <a:ext cx="1005840" cy="195077"/>
          </a:xfrm>
          <a:prstGeom prst="rect">
            <a:avLst/>
          </a:prstGeom>
        </p:spPr>
      </p:pic>
      <p:sp>
        <p:nvSpPr>
          <p:cNvPr id="10" name="Rectangle 9"/>
          <p:cNvSpPr/>
          <p:nvPr userDrawn="1"/>
        </p:nvSpPr>
        <p:spPr bwMode="gray">
          <a:xfrm>
            <a:off x="274702" y="1211263"/>
            <a:ext cx="7315200" cy="365760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Title 1"/>
          <p:cNvSpPr>
            <a:spLocks noGrp="1"/>
          </p:cNvSpPr>
          <p:nvPr>
            <p:ph type="title" hasCustomPrompt="1"/>
          </p:nvPr>
        </p:nvSpPr>
        <p:spPr bwMode="ltGray">
          <a:xfrm>
            <a:off x="274638" y="1211263"/>
            <a:ext cx="7315200" cy="1828804"/>
          </a:xfrm>
          <a:noFill/>
        </p:spPr>
        <p:txBody>
          <a:bodyPr lIns="146304" tIns="91440" rIns="146304" bIns="91440" anchor="t" anchorCtr="0"/>
          <a:lstStyle>
            <a:lvl1pPr>
              <a:defRPr sz="6000" spc="-100" baseline="0">
                <a:gradFill>
                  <a:gsLst>
                    <a:gs pos="0">
                      <a:srgbClr val="FFFFFF"/>
                    </a:gs>
                    <a:gs pos="100000">
                      <a:srgbClr val="FFFFFF"/>
                    </a:gs>
                  </a:gsLst>
                  <a:lin ang="5400000" scaled="0"/>
                </a:gradFill>
              </a:defRPr>
            </a:lvl1pPr>
          </a:lstStyle>
          <a:p>
            <a:r>
              <a:rPr lang="en-US" dirty="0"/>
              <a:t>Presentation title</a:t>
            </a:r>
          </a:p>
        </p:txBody>
      </p:sp>
      <p:sp>
        <p:nvSpPr>
          <p:cNvPr id="12" name="Text Placeholder 4"/>
          <p:cNvSpPr>
            <a:spLocks noGrp="1"/>
          </p:cNvSpPr>
          <p:nvPr>
            <p:ph type="body" sz="quarter" idx="12" hasCustomPrompt="1"/>
          </p:nvPr>
        </p:nvSpPr>
        <p:spPr bwMode="ltGray">
          <a:xfrm>
            <a:off x="274702" y="3030538"/>
            <a:ext cx="7315200" cy="1830388"/>
          </a:xfrm>
          <a:noFill/>
        </p:spPr>
        <p:txBody>
          <a:bodyPr lIns="146304" tIns="109728" rIns="146304" bIns="109728">
            <a:noAutofit/>
          </a:bodyPr>
          <a:lstStyle>
            <a:lvl1pPr marL="0" indent="0">
              <a:spcBef>
                <a:spcPts val="0"/>
              </a:spcBef>
              <a:buNone/>
              <a:defRPr sz="3200" spc="0" baseline="0">
                <a:gradFill>
                  <a:gsLst>
                    <a:gs pos="1250">
                      <a:srgbClr val="FFFFFF"/>
                    </a:gs>
                    <a:gs pos="99000">
                      <a:srgbClr val="FFFFFF"/>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8553580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ltGray">
          <a:xfrm>
            <a:off x="274702" y="1211287"/>
            <a:ext cx="10058336" cy="27431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bwMode="auto">
          <a:xfrm>
            <a:off x="274639" y="1209973"/>
            <a:ext cx="10056812"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70694486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ltGray">
          <a:xfrm>
            <a:off x="274702" y="1211287"/>
            <a:ext cx="10058336" cy="274317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a:t>Video title</a:t>
            </a:r>
          </a:p>
        </p:txBody>
      </p:sp>
    </p:spTree>
    <p:extLst>
      <p:ext uri="{BB962C8B-B14F-4D97-AF65-F5344CB8AC3E}">
        <p14:creationId xmlns:p14="http://schemas.microsoft.com/office/powerpoint/2010/main" val="240966271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09743878"/>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570461815"/>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63378429"/>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0072C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62475919"/>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0072C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92519537"/>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0072C6"/>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07403132"/>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625369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01539551"/>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61809277"/>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17636811"/>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287338" indent="-287338">
              <a:spcBef>
                <a:spcPts val="1224"/>
              </a:spcBef>
              <a:buClr>
                <a:schemeClr val="tx1"/>
              </a:buClr>
              <a:buFont typeface="Arial" pitchFamily="34" charset="0"/>
              <a:buChar char="•"/>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287338" indent="-287338">
              <a:spcBef>
                <a:spcPts val="1224"/>
              </a:spcBef>
              <a:buClr>
                <a:schemeClr val="tx1"/>
              </a:buClr>
              <a:buFont typeface="Arial" pitchFamily="34" charset="0"/>
              <a:buChar char="•"/>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31080272"/>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287338" indent="-287338">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287338" indent="-287338">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45008041"/>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0072C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98229291"/>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6130822"/>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9159029"/>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1555984"/>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4841399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4722716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Segoe UI" pitchFamily="34" charset="0"/>
                <a:cs typeface="Segoe UI" pitchFamily="34" charset="0"/>
              </a:defRPr>
            </a:lvl1pPr>
            <a:lvl2pPr marL="346553" indent="0">
              <a:buNone/>
              <a:defRPr>
                <a:gradFill>
                  <a:gsLst>
                    <a:gs pos="1250">
                      <a:srgbClr val="000000"/>
                    </a:gs>
                    <a:gs pos="100000">
                      <a:srgbClr val="000000"/>
                    </a:gs>
                  </a:gsLst>
                  <a:lin ang="5400000" scaled="0"/>
                </a:gradFill>
                <a:latin typeface="Segoe UI" pitchFamily="34" charset="0"/>
                <a:cs typeface="Segoe UI" pitchFamily="34" charset="0"/>
              </a:defRPr>
            </a:lvl2pPr>
            <a:lvl3pPr marL="584607" indent="0">
              <a:buNone/>
              <a:defRPr>
                <a:gradFill>
                  <a:gsLst>
                    <a:gs pos="1250">
                      <a:srgbClr val="000000"/>
                    </a:gs>
                    <a:gs pos="100000">
                      <a:srgbClr val="000000"/>
                    </a:gs>
                  </a:gsLst>
                  <a:lin ang="5400000" scaled="0"/>
                </a:gradFill>
                <a:latin typeface="Segoe UI" pitchFamily="34" charset="0"/>
                <a:cs typeface="Segoe UI" pitchFamily="34" charset="0"/>
              </a:defRPr>
            </a:lvl3pPr>
            <a:lvl4pPr marL="814563" indent="0">
              <a:buNone/>
              <a:defRPr>
                <a:gradFill>
                  <a:gsLst>
                    <a:gs pos="1250">
                      <a:srgbClr val="000000"/>
                    </a:gs>
                    <a:gs pos="100000">
                      <a:srgbClr val="000000"/>
                    </a:gs>
                  </a:gsLst>
                  <a:lin ang="5400000" scaled="0"/>
                </a:gradFill>
                <a:latin typeface="Segoe UI" pitchFamily="34" charset="0"/>
                <a:cs typeface="Segoe UI" pitchFamily="34" charset="0"/>
              </a:defRPr>
            </a:lvl4pPr>
            <a:lvl5pPr marL="1050997"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08242650"/>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0191810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userDrawn="1">
  <p:cSld name="Title with photo">
    <p:bg>
      <p:bgPr>
        <a:solidFill>
          <a:schemeClr val="bg1"/>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1" y="0"/>
            <a:ext cx="12436475" cy="6994525"/>
          </a:xfrm>
          <a:prstGeom prst="rect">
            <a:avLst/>
          </a:prstGeom>
        </p:spPr>
      </p:pic>
      <p:sp>
        <p:nvSpPr>
          <p:cNvPr id="10" name="Rectangle 9"/>
          <p:cNvSpPr/>
          <p:nvPr userDrawn="1"/>
        </p:nvSpPr>
        <p:spPr>
          <a:xfrm>
            <a:off x="9600908" y="5850691"/>
            <a:ext cx="2835567" cy="1143835"/>
          </a:xfrm>
          <a:prstGeom prst="rect">
            <a:avLst/>
          </a:prstGeom>
          <a:gradFill flip="none" rotWithShape="1">
            <a:gsLst>
              <a:gs pos="0">
                <a:srgbClr val="000000"/>
              </a:gs>
              <a:gs pos="96000">
                <a:schemeClr val="tx1">
                  <a:tint val="23500"/>
                  <a:satMod val="160000"/>
                  <a:alpha val="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b" anchorCtr="0" forceAA="0" compatLnSpc="1">
            <a:prstTxWarp prst="textNoShape">
              <a:avLst/>
            </a:prstTxWarp>
            <a:noAutofit/>
          </a:bodyPr>
          <a:lstStyle/>
          <a:p>
            <a:pPr algn="r"/>
            <a:endParaRPr lang="en-US" sz="1224" dirty="0" err="1">
              <a:solidFill>
                <a:srgbClr val="FFFFFF"/>
              </a:solidFill>
            </a:endParaRPr>
          </a:p>
        </p:txBody>
      </p:sp>
      <p:pic>
        <p:nvPicPr>
          <p:cNvPr id="12" name="Picture 1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267391" y="6090507"/>
            <a:ext cx="1986147" cy="730297"/>
          </a:xfrm>
          <a:prstGeom prst="rect">
            <a:avLst/>
          </a:prstGeom>
        </p:spPr>
      </p:pic>
      <p:sp>
        <p:nvSpPr>
          <p:cNvPr id="18" name="Rectangle 17"/>
          <p:cNvSpPr/>
          <p:nvPr userDrawn="1"/>
        </p:nvSpPr>
        <p:spPr bwMode="gray">
          <a:xfrm>
            <a:off x="0" y="960120"/>
            <a:ext cx="9749642" cy="5130387"/>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9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4703" y="1194992"/>
            <a:ext cx="8489286" cy="2539092"/>
          </a:xfrm>
          <a:noFill/>
        </p:spPr>
        <p:txBody>
          <a:bodyPr lIns="146304" tIns="91440" rIns="146304" bIns="91440" anchor="t" anchorCtr="0">
            <a:normAutofit/>
          </a:bodyPr>
          <a:lstStyle>
            <a:lvl1pPr>
              <a:defRPr sz="5507" spc="-100" baseline="0">
                <a:gradFill>
                  <a:gsLst>
                    <a:gs pos="5833">
                      <a:srgbClr val="FFFFFF"/>
                    </a:gs>
                    <a:gs pos="18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ltGray">
          <a:xfrm>
            <a:off x="274703" y="4663017"/>
            <a:ext cx="7316788" cy="1120247"/>
          </a:xfrm>
        </p:spPr>
        <p:txBody>
          <a:bodyPr lIns="146304" tIns="91440" rIns="146304" bIns="91440">
            <a:noAutofit/>
          </a:bodyPr>
          <a:lstStyle>
            <a:lvl1pPr marL="0" indent="0">
              <a:spcBef>
                <a:spcPts val="0"/>
              </a:spcBef>
              <a:buNone/>
              <a:defRPr sz="2856" baseline="0">
                <a:gradFill>
                  <a:gsLst>
                    <a:gs pos="1250">
                      <a:srgbClr val="FFFFFF"/>
                    </a:gs>
                    <a:gs pos="99000">
                      <a:srgbClr val="FFFFFF"/>
                    </a:gs>
                  </a:gsLst>
                  <a:lin ang="5400000" scaled="0"/>
                </a:gradFill>
              </a:defRPr>
            </a:lvl1pPr>
          </a:lstStyle>
          <a:p>
            <a:pPr lvl="0"/>
            <a:r>
              <a:rPr lang="en-US" dirty="0"/>
              <a:t>Speaker Name</a:t>
            </a:r>
          </a:p>
        </p:txBody>
      </p:sp>
    </p:spTree>
    <p:extLst>
      <p:ext uri="{BB962C8B-B14F-4D97-AF65-F5344CB8AC3E}">
        <p14:creationId xmlns:p14="http://schemas.microsoft.com/office/powerpoint/2010/main" val="321860290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gray">
          <a:xfrm>
            <a:off x="458332" y="6184086"/>
            <a:ext cx="1552931" cy="331014"/>
          </a:xfrm>
          <a:prstGeom prst="rect">
            <a:avLst/>
          </a:prstGeom>
        </p:spPr>
      </p:pic>
      <p:sp>
        <p:nvSpPr>
          <p:cNvPr id="3" name="Rectangle 2"/>
          <p:cNvSpPr/>
          <p:nvPr userDrawn="1"/>
        </p:nvSpPr>
        <p:spPr bwMode="gray">
          <a:xfrm>
            <a:off x="1082040" y="2626736"/>
            <a:ext cx="8220456" cy="680847"/>
          </a:xfrm>
          <a:prstGeom prst="rect">
            <a:avLst/>
          </a:prstGeom>
          <a:solidFill>
            <a:srgbClr val="F9A03E">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
        <p:nvSpPr>
          <p:cNvPr id="4" name="Rectangle 3"/>
          <p:cNvSpPr/>
          <p:nvPr userDrawn="1"/>
        </p:nvSpPr>
        <p:spPr bwMode="gray">
          <a:xfrm>
            <a:off x="0" y="2895599"/>
            <a:ext cx="8071104" cy="674815"/>
          </a:xfrm>
          <a:prstGeom prst="rect">
            <a:avLst/>
          </a:prstGeom>
          <a:solidFill>
            <a:srgbClr val="F9A03E">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
        <p:nvSpPr>
          <p:cNvPr id="5" name="Rectangle 4"/>
          <p:cNvSpPr/>
          <p:nvPr userDrawn="1"/>
        </p:nvSpPr>
        <p:spPr bwMode="gray">
          <a:xfrm>
            <a:off x="274638" y="3497263"/>
            <a:ext cx="8191182" cy="674815"/>
          </a:xfrm>
          <a:prstGeom prst="rect">
            <a:avLst/>
          </a:prstGeom>
          <a:solidFill>
            <a:srgbClr val="F9A03E">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037124" y="3100829"/>
            <a:ext cx="3681991" cy="633985"/>
          </a:xfrm>
          <a:prstGeom prst="rect">
            <a:avLst/>
          </a:prstGeom>
        </p:spPr>
      </p:pic>
    </p:spTree>
    <p:extLst>
      <p:ext uri="{BB962C8B-B14F-4D97-AF65-F5344CB8AC3E}">
        <p14:creationId xmlns:p14="http://schemas.microsoft.com/office/powerpoint/2010/main" val="35822921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850" fill="hold"/>
                                        <p:tgtEl>
                                          <p:spTgt spid="3"/>
                                        </p:tgtEl>
                                        <p:attrNameLst>
                                          <p:attrName>ppt_x</p:attrName>
                                        </p:attrNameLst>
                                      </p:cBhvr>
                                      <p:tavLst>
                                        <p:tav tm="0">
                                          <p:val>
                                            <p:strVal val="0-#ppt_w/2"/>
                                          </p:val>
                                        </p:tav>
                                        <p:tav tm="100000">
                                          <p:val>
                                            <p:strVal val="#ppt_x"/>
                                          </p:val>
                                        </p:tav>
                                      </p:tavLst>
                                    </p:anim>
                                    <p:anim calcmode="lin" valueType="num">
                                      <p:cBhvr additive="base">
                                        <p:cTn id="8" dur="850" fill="hold"/>
                                        <p:tgtEl>
                                          <p:spTgt spid="3"/>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850" fill="hold"/>
                                        <p:tgtEl>
                                          <p:spTgt spid="4"/>
                                        </p:tgtEl>
                                        <p:attrNameLst>
                                          <p:attrName>ppt_x</p:attrName>
                                        </p:attrNameLst>
                                      </p:cBhvr>
                                      <p:tavLst>
                                        <p:tav tm="0">
                                          <p:val>
                                            <p:strVal val="1+#ppt_w/2"/>
                                          </p:val>
                                        </p:tav>
                                        <p:tav tm="100000">
                                          <p:val>
                                            <p:strVal val="#ppt_x"/>
                                          </p:val>
                                        </p:tav>
                                      </p:tavLst>
                                    </p:anim>
                                    <p:anim calcmode="lin" valueType="num">
                                      <p:cBhvr additive="base">
                                        <p:cTn id="12" dur="850" fill="hold"/>
                                        <p:tgtEl>
                                          <p:spTgt spid="4"/>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25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850" fill="hold"/>
                                        <p:tgtEl>
                                          <p:spTgt spid="5"/>
                                        </p:tgtEl>
                                        <p:attrNameLst>
                                          <p:attrName>ppt_x</p:attrName>
                                        </p:attrNameLst>
                                      </p:cBhvr>
                                      <p:tavLst>
                                        <p:tav tm="0">
                                          <p:val>
                                            <p:strVal val="0-#ppt_w/2"/>
                                          </p:val>
                                        </p:tav>
                                        <p:tav tm="100000">
                                          <p:val>
                                            <p:strVal val="#ppt_x"/>
                                          </p:val>
                                        </p:tav>
                                      </p:tavLst>
                                    </p:anim>
                                    <p:anim calcmode="lin" valueType="num">
                                      <p:cBhvr additive="base">
                                        <p:cTn id="16" dur="850" fill="hold"/>
                                        <p:tgtEl>
                                          <p:spTgt spid="5"/>
                                        </p:tgtEl>
                                        <p:attrNameLst>
                                          <p:attrName>ppt_y</p:attrName>
                                        </p:attrNameLst>
                                      </p:cBhvr>
                                      <p:tavLst>
                                        <p:tav tm="0">
                                          <p:val>
                                            <p:strVal val="#ppt_y"/>
                                          </p:val>
                                        </p:tav>
                                        <p:tav tm="100000">
                                          <p:val>
                                            <p:strVal val="#ppt_y"/>
                                          </p:val>
                                        </p:tav>
                                      </p:tavLst>
                                    </p:anim>
                                  </p:childTnLst>
                                </p:cTn>
                              </p:par>
                              <p:par>
                                <p:cTn id="17" presetID="10" presetClass="entr" presetSubtype="0" fill="hold" nodeType="withEffect">
                                  <p:stCondLst>
                                    <p:cond delay="58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750"/>
                                        <p:tgtEl>
                                          <p:spTgt spid="9"/>
                                        </p:tgtEl>
                                      </p:cBhvr>
                                    </p:animEffect>
                                  </p:childTnLst>
                                </p:cTn>
                              </p:par>
                              <p:par>
                                <p:cTn id="20" presetID="63" presetClass="path" presetSubtype="0" decel="100000" fill="hold" nodeType="withEffect">
                                  <p:stCondLst>
                                    <p:cond delay="580"/>
                                  </p:stCondLst>
                                  <p:childTnLst>
                                    <p:animMotion origin="layout" path="M -0.02412 2.94598E-6 L -4.48813E-6 2.94598E-6 " pathEditMode="relative" rAng="0" ptsTypes="AA">
                                      <p:cBhvr>
                                        <p:cTn id="21" dur="500" fill="hold"/>
                                        <p:tgtEl>
                                          <p:spTgt spid="9"/>
                                        </p:tgtEl>
                                        <p:attrNameLst>
                                          <p:attrName>ppt_x</p:attrName>
                                          <p:attrName>ppt_y</p:attrName>
                                        </p:attrNameLst>
                                      </p:cBhvr>
                                      <p:rCtr x="120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sp>
        <p:nvSpPr>
          <p:cNvPr id="8" name="Rectangle 7"/>
          <p:cNvSpPr/>
          <p:nvPr userDrawn="1"/>
        </p:nvSpPr>
        <p:spPr bwMode="gray">
          <a:xfrm>
            <a:off x="1554848" y="479425"/>
            <a:ext cx="4960252" cy="930275"/>
          </a:xfrm>
          <a:prstGeom prst="rect">
            <a:avLst/>
          </a:prstGeom>
          <a:solidFill>
            <a:srgbClr val="F9A03E">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
        <p:nvSpPr>
          <p:cNvPr id="11" name="Rectangle 10"/>
          <p:cNvSpPr/>
          <p:nvPr userDrawn="1"/>
        </p:nvSpPr>
        <p:spPr bwMode="gray">
          <a:xfrm>
            <a:off x="452526" y="665740"/>
            <a:ext cx="4943439" cy="930275"/>
          </a:xfrm>
          <a:prstGeom prst="rect">
            <a:avLst/>
          </a:prstGeom>
          <a:solidFill>
            <a:srgbClr val="F9A03E">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
        <p:nvSpPr>
          <p:cNvPr id="12" name="Rectangle 11"/>
          <p:cNvSpPr/>
          <p:nvPr userDrawn="1"/>
        </p:nvSpPr>
        <p:spPr bwMode="gray">
          <a:xfrm>
            <a:off x="7035836" y="3771579"/>
            <a:ext cx="4943439" cy="640073"/>
          </a:xfrm>
          <a:prstGeom prst="rect">
            <a:avLst/>
          </a:prstGeom>
          <a:solidFill>
            <a:srgbClr val="F9A03E">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
        <p:nvSpPr>
          <p:cNvPr id="13" name="Rectangle 12"/>
          <p:cNvSpPr/>
          <p:nvPr userDrawn="1"/>
        </p:nvSpPr>
        <p:spPr bwMode="gray">
          <a:xfrm>
            <a:off x="7198360" y="3937000"/>
            <a:ext cx="4963478" cy="954397"/>
          </a:xfrm>
          <a:prstGeom prst="rect">
            <a:avLst/>
          </a:prstGeom>
          <a:solidFill>
            <a:srgbClr val="F9A03E">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
        <p:nvSpPr>
          <p:cNvPr id="14" name="Rectangle 13"/>
          <p:cNvSpPr/>
          <p:nvPr userDrawn="1"/>
        </p:nvSpPr>
        <p:spPr bwMode="gray">
          <a:xfrm>
            <a:off x="7035836" y="4791456"/>
            <a:ext cx="4943439" cy="1639824"/>
          </a:xfrm>
          <a:prstGeom prst="rect">
            <a:avLst/>
          </a:prstGeom>
          <a:solidFill>
            <a:srgbClr val="F9A03E">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9757" y="600046"/>
            <a:ext cx="10285898" cy="6532600"/>
          </a:xfrm>
          <a:prstGeom prst="rect">
            <a:avLst/>
          </a:prstGeom>
          <a:effectLst>
            <a:outerShdw blurRad="127000" sx="101000" sy="101000" algn="ctr" rotWithShape="0">
              <a:prstClr val="black">
                <a:alpha val="20000"/>
              </a:prstClr>
            </a:outerShdw>
          </a:effectLst>
        </p:spPr>
      </p:pic>
      <p:sp>
        <p:nvSpPr>
          <p:cNvPr id="9" name="Title 1"/>
          <p:cNvSpPr>
            <a:spLocks noGrp="1"/>
          </p:cNvSpPr>
          <p:nvPr>
            <p:ph type="title" hasCustomPrompt="1"/>
          </p:nvPr>
        </p:nvSpPr>
        <p:spPr bwMode="ltGray">
          <a:xfrm>
            <a:off x="1931886" y="3060901"/>
            <a:ext cx="8214225" cy="1371600"/>
          </a:xfrm>
          <a:noFill/>
        </p:spPr>
        <p:txBody>
          <a:bodyPr vert="horz" wrap="square" lIns="146304" tIns="91440" rIns="146304" bIns="91440" rtlCol="0" anchor="t" anchorCtr="0">
            <a:noAutofit/>
          </a:bodyPr>
          <a:lstStyle>
            <a:lvl1pPr>
              <a:defRPr lang="en-US" sz="4400" spc="-100" baseline="0" dirty="0">
                <a:gradFill>
                  <a:gsLst>
                    <a:gs pos="0">
                      <a:schemeClr val="bg2">
                        <a:lumMod val="10000"/>
                      </a:schemeClr>
                    </a:gs>
                    <a:gs pos="100000">
                      <a:schemeClr val="bg2">
                        <a:lumMod val="10000"/>
                      </a:schemeClr>
                    </a:gs>
                  </a:gsLst>
                  <a:lin ang="5400000" scaled="0"/>
                </a:gradFill>
              </a:defRPr>
            </a:lvl1pPr>
          </a:lstStyle>
          <a:p>
            <a:pPr lvl="0"/>
            <a:r>
              <a:rPr lang="en-US" dirty="0"/>
              <a:t>Presentation title</a:t>
            </a:r>
          </a:p>
        </p:txBody>
      </p:sp>
      <p:sp>
        <p:nvSpPr>
          <p:cNvPr id="3" name="Text Placeholder 2"/>
          <p:cNvSpPr>
            <a:spLocks noGrp="1"/>
          </p:cNvSpPr>
          <p:nvPr>
            <p:ph type="body" sz="quarter" idx="14" hasCustomPrompt="1"/>
          </p:nvPr>
        </p:nvSpPr>
        <p:spPr bwMode="ltGray">
          <a:xfrm>
            <a:off x="1931886" y="4457379"/>
            <a:ext cx="8214226" cy="1371600"/>
          </a:xfrm>
        </p:spPr>
        <p:txBody>
          <a:bodyPr tIns="109728" bIns="109728">
            <a:noAutofit/>
          </a:bodyPr>
          <a:lstStyle>
            <a:lvl1pPr marL="0" indent="0">
              <a:spcBef>
                <a:spcPts val="0"/>
              </a:spcBef>
              <a:buNone/>
              <a:defRPr lang="en-US" sz="3200" b="0" kern="1200" cap="none" spc="-100" baseline="0" dirty="0">
                <a:ln w="3175">
                  <a:noFill/>
                </a:ln>
                <a:gradFill>
                  <a:gsLst>
                    <a:gs pos="0">
                      <a:schemeClr val="bg2">
                        <a:lumMod val="10000"/>
                      </a:schemeClr>
                    </a:gs>
                    <a:gs pos="100000">
                      <a:schemeClr val="bg2">
                        <a:lumMod val="10000"/>
                      </a:schemeClr>
                    </a:gs>
                  </a:gsLst>
                  <a:lin ang="5400000" scaled="0"/>
                </a:gradFill>
                <a:effectLst/>
                <a:latin typeface="+mj-lt"/>
                <a:ea typeface="+mn-ea"/>
                <a:cs typeface="Segoe UI" pitchFamily="34" charset="0"/>
              </a:defRPr>
            </a:lvl1pPr>
          </a:lstStyle>
          <a:p>
            <a:pPr lvl="0" algn="l" defTabSz="932742" rtl="0" eaLnBrk="1" latinLnBrk="0" hangingPunct="1">
              <a:lnSpc>
                <a:spcPct val="90000"/>
              </a:lnSpc>
              <a:spcBef>
                <a:spcPct val="0"/>
              </a:spcBef>
              <a:buNone/>
            </a:pPr>
            <a:r>
              <a:rPr lang="en-US" dirty="0"/>
              <a:t>Speaker Name</a:t>
            </a:r>
          </a:p>
        </p:txBody>
      </p:sp>
      <p:pic>
        <p:nvPicPr>
          <p:cNvPr id="17" name="Picture 1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11247438" y="479426"/>
            <a:ext cx="731837" cy="155994"/>
          </a:xfrm>
          <a:prstGeom prst="rect">
            <a:avLst/>
          </a:prstGeom>
        </p:spPr>
      </p:pic>
    </p:spTree>
    <p:extLst>
      <p:ext uri="{BB962C8B-B14F-4D97-AF65-F5344CB8AC3E}">
        <p14:creationId xmlns:p14="http://schemas.microsoft.com/office/powerpoint/2010/main" val="324915685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750" fill="hold"/>
                                        <p:tgtEl>
                                          <p:spTgt spid="8"/>
                                        </p:tgtEl>
                                        <p:attrNameLst>
                                          <p:attrName>ppt_x</p:attrName>
                                        </p:attrNameLst>
                                      </p:cBhvr>
                                      <p:tavLst>
                                        <p:tav tm="0">
                                          <p:val>
                                            <p:strVal val="0-#ppt_w/2"/>
                                          </p:val>
                                        </p:tav>
                                        <p:tav tm="100000">
                                          <p:val>
                                            <p:strVal val="#ppt_x"/>
                                          </p:val>
                                        </p:tav>
                                      </p:tavLst>
                                    </p:anim>
                                    <p:anim calcmode="lin" valueType="num">
                                      <p:cBhvr additive="base">
                                        <p:cTn id="8" dur="750" fill="hold"/>
                                        <p:tgtEl>
                                          <p:spTgt spid="8"/>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25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750" fill="hold"/>
                                        <p:tgtEl>
                                          <p:spTgt spid="11"/>
                                        </p:tgtEl>
                                        <p:attrNameLst>
                                          <p:attrName>ppt_x</p:attrName>
                                        </p:attrNameLst>
                                      </p:cBhvr>
                                      <p:tavLst>
                                        <p:tav tm="0">
                                          <p:val>
                                            <p:strVal val="0-#ppt_w/2"/>
                                          </p:val>
                                        </p:tav>
                                        <p:tav tm="100000">
                                          <p:val>
                                            <p:strVal val="#ppt_x"/>
                                          </p:val>
                                        </p:tav>
                                      </p:tavLst>
                                    </p:anim>
                                    <p:anim calcmode="lin" valueType="num">
                                      <p:cBhvr additive="base">
                                        <p:cTn id="12" dur="750" fill="hold"/>
                                        <p:tgtEl>
                                          <p:spTgt spid="11"/>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25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750" fill="hold"/>
                                        <p:tgtEl>
                                          <p:spTgt spid="12"/>
                                        </p:tgtEl>
                                        <p:attrNameLst>
                                          <p:attrName>ppt_x</p:attrName>
                                        </p:attrNameLst>
                                      </p:cBhvr>
                                      <p:tavLst>
                                        <p:tav tm="0">
                                          <p:val>
                                            <p:strVal val="1+#ppt_w/2"/>
                                          </p:val>
                                        </p:tav>
                                        <p:tav tm="100000">
                                          <p:val>
                                            <p:strVal val="#ppt_x"/>
                                          </p:val>
                                        </p:tav>
                                      </p:tavLst>
                                    </p:anim>
                                    <p:anim calcmode="lin" valueType="num">
                                      <p:cBhvr additive="base">
                                        <p:cTn id="16" dur="750" fill="hold"/>
                                        <p:tgtEl>
                                          <p:spTgt spid="12"/>
                                        </p:tgtEl>
                                        <p:attrNameLst>
                                          <p:attrName>ppt_y</p:attrName>
                                        </p:attrNameLst>
                                      </p:cBhvr>
                                      <p:tavLst>
                                        <p:tav tm="0">
                                          <p:val>
                                            <p:strVal val="#ppt_y"/>
                                          </p:val>
                                        </p:tav>
                                        <p:tav tm="100000">
                                          <p:val>
                                            <p:strVal val="#ppt_y"/>
                                          </p:val>
                                        </p:tav>
                                      </p:tavLst>
                                    </p:anim>
                                  </p:childTnLst>
                                </p:cTn>
                              </p:par>
                              <p:par>
                                <p:cTn id="17" presetID="2" presetClass="entr" presetSubtype="2" decel="100000" fill="hold" grpId="0" nodeType="withEffect">
                                  <p:stCondLst>
                                    <p:cond delay="75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750" fill="hold"/>
                                        <p:tgtEl>
                                          <p:spTgt spid="14"/>
                                        </p:tgtEl>
                                        <p:attrNameLst>
                                          <p:attrName>ppt_x</p:attrName>
                                        </p:attrNameLst>
                                      </p:cBhvr>
                                      <p:tavLst>
                                        <p:tav tm="0">
                                          <p:val>
                                            <p:strVal val="1+#ppt_w/2"/>
                                          </p:val>
                                        </p:tav>
                                        <p:tav tm="100000">
                                          <p:val>
                                            <p:strVal val="#ppt_x"/>
                                          </p:val>
                                        </p:tav>
                                      </p:tavLst>
                                    </p:anim>
                                    <p:anim calcmode="lin" valueType="num">
                                      <p:cBhvr additive="base">
                                        <p:cTn id="20" dur="750" fill="hold"/>
                                        <p:tgtEl>
                                          <p:spTgt spid="14"/>
                                        </p:tgtEl>
                                        <p:attrNameLst>
                                          <p:attrName>ppt_y</p:attrName>
                                        </p:attrNameLst>
                                      </p:cBhvr>
                                      <p:tavLst>
                                        <p:tav tm="0">
                                          <p:val>
                                            <p:strVal val="#ppt_y"/>
                                          </p:val>
                                        </p:tav>
                                        <p:tav tm="100000">
                                          <p:val>
                                            <p:strVal val="#ppt_y"/>
                                          </p:val>
                                        </p:tav>
                                      </p:tavLst>
                                    </p:anim>
                                  </p:childTnLst>
                                </p:cTn>
                              </p:par>
                              <p:par>
                                <p:cTn id="21" presetID="2" presetClass="entr" presetSubtype="2" decel="100000" fill="hold" grpId="0" nodeType="withEffect">
                                  <p:stCondLst>
                                    <p:cond delay="1100"/>
                                  </p:stCondLst>
                                  <p:childTnLst>
                                    <p:set>
                                      <p:cBhvr>
                                        <p:cTn id="22" dur="1" fill="hold">
                                          <p:stCondLst>
                                            <p:cond delay="0"/>
                                          </p:stCondLst>
                                        </p:cTn>
                                        <p:tgtEl>
                                          <p:spTgt spid="13"/>
                                        </p:tgtEl>
                                        <p:attrNameLst>
                                          <p:attrName>style.visibility</p:attrName>
                                        </p:attrNameLst>
                                      </p:cBhvr>
                                      <p:to>
                                        <p:strVal val="visible"/>
                                      </p:to>
                                    </p:set>
                                    <p:anim calcmode="lin" valueType="num">
                                      <p:cBhvr additive="base">
                                        <p:cTn id="23" dur="750" fill="hold"/>
                                        <p:tgtEl>
                                          <p:spTgt spid="13"/>
                                        </p:tgtEl>
                                        <p:attrNameLst>
                                          <p:attrName>ppt_x</p:attrName>
                                        </p:attrNameLst>
                                      </p:cBhvr>
                                      <p:tavLst>
                                        <p:tav tm="0">
                                          <p:val>
                                            <p:strVal val="1+#ppt_w/2"/>
                                          </p:val>
                                        </p:tav>
                                        <p:tav tm="100000">
                                          <p:val>
                                            <p:strVal val="#ppt_x"/>
                                          </p:val>
                                        </p:tav>
                                      </p:tavLst>
                                    </p:anim>
                                    <p:anim calcmode="lin" valueType="num">
                                      <p:cBhvr additive="base">
                                        <p:cTn id="24" dur="750" fill="hold"/>
                                        <p:tgtEl>
                                          <p:spTgt spid="13"/>
                                        </p:tgtEl>
                                        <p:attrNameLst>
                                          <p:attrName>ppt_y</p:attrName>
                                        </p:attrNameLst>
                                      </p:cBhvr>
                                      <p:tavLst>
                                        <p:tav tm="0">
                                          <p:val>
                                            <p:strVal val="#ppt_y"/>
                                          </p:val>
                                        </p:tav>
                                        <p:tav tm="100000">
                                          <p:val>
                                            <p:strVal val="#ppt_y"/>
                                          </p:val>
                                        </p:tav>
                                      </p:tavLst>
                                    </p:anim>
                                  </p:childTnLst>
                                </p:cTn>
                              </p:par>
                              <p:par>
                                <p:cTn id="25" presetID="10" presetClass="entr" presetSubtype="0" fill="hold" grpId="0" nodeType="withEffect">
                                  <p:stCondLst>
                                    <p:cond delay="58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750"/>
                                        <p:tgtEl>
                                          <p:spTgt spid="9"/>
                                        </p:tgtEl>
                                      </p:cBhvr>
                                    </p:animEffect>
                                  </p:childTnLst>
                                </p:cTn>
                              </p:par>
                              <p:par>
                                <p:cTn id="28" presetID="63" presetClass="path" presetSubtype="0" decel="100000" fill="hold" grpId="1" nodeType="withEffect">
                                  <p:stCondLst>
                                    <p:cond delay="580"/>
                                  </p:stCondLst>
                                  <p:childTnLst>
                                    <p:animMotion origin="layout" path="M -0.02413 -3.22742E-6 L 4.30431E-6 -3.22742E-6 " pathEditMode="relative" rAng="0" ptsTypes="AA">
                                      <p:cBhvr>
                                        <p:cTn id="29" dur="500" fill="hold"/>
                                        <p:tgtEl>
                                          <p:spTgt spid="9"/>
                                        </p:tgtEl>
                                        <p:attrNameLst>
                                          <p:attrName>ppt_x</p:attrName>
                                          <p:attrName>ppt_y</p:attrName>
                                        </p:attrNameLst>
                                      </p:cBhvr>
                                      <p:rCtr x="1200" y="0"/>
                                    </p:animMotion>
                                  </p:childTnLst>
                                </p:cTn>
                              </p:par>
                              <p:par>
                                <p:cTn id="30" presetID="10" presetClass="entr" presetSubtype="0" fill="hold" grpId="0" nodeType="withEffect">
                                  <p:stCondLst>
                                    <p:cond delay="680"/>
                                  </p:stCondLst>
                                  <p:childTnLst>
                                    <p:set>
                                      <p:cBhvr>
                                        <p:cTn id="31" dur="1" fill="hold">
                                          <p:stCondLst>
                                            <p:cond delay="0"/>
                                          </p:stCondLst>
                                        </p:cTn>
                                        <p:tgtEl>
                                          <p:spTgt spid="3"/>
                                        </p:tgtEl>
                                        <p:attrNameLst>
                                          <p:attrName>style.visibility</p:attrName>
                                        </p:attrNameLst>
                                      </p:cBhvr>
                                      <p:to>
                                        <p:strVal val="visible"/>
                                      </p:to>
                                    </p:set>
                                    <p:animEffect transition="in" filter="fade">
                                      <p:cBhvr>
                                        <p:cTn id="32" dur="750"/>
                                        <p:tgtEl>
                                          <p:spTgt spid="3"/>
                                        </p:tgtEl>
                                      </p:cBhvr>
                                    </p:animEffect>
                                  </p:childTnLst>
                                </p:cTn>
                              </p:par>
                              <p:par>
                                <p:cTn id="33" presetID="63" presetClass="path" presetSubtype="0" decel="100000" fill="hold" grpId="1" nodeType="withEffect">
                                  <p:stCondLst>
                                    <p:cond delay="680"/>
                                  </p:stCondLst>
                                  <p:childTnLst>
                                    <p:animMotion origin="layout" path="M -0.02413 -8.71539E-7 L 4.30431E-6 -8.71539E-7 " pathEditMode="relative" rAng="0" ptsTypes="AA">
                                      <p:cBhvr>
                                        <p:cTn id="34" dur="500" fill="hold"/>
                                        <p:tgtEl>
                                          <p:spTgt spid="3"/>
                                        </p:tgtEl>
                                        <p:attrNameLst>
                                          <p:attrName>ppt_x</p:attrName>
                                          <p:attrName>ppt_y</p:attrName>
                                        </p:attrNameLst>
                                      </p:cBhvr>
                                      <p:rCtr x="120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animBg="1"/>
      <p:bldP spid="12" grpId="0" animBg="1"/>
      <p:bldP spid="13" grpId="0" animBg="1"/>
      <p:bldP spid="14" grpId="0" animBg="1"/>
      <p:bldP spid="9" grpId="0"/>
      <p:bldP spid="9" grpId="1"/>
      <p:bldP spid="3" grpId="0">
        <p:tmplLst>
          <p:tmpl>
            <p:tnLst>
              <p:par>
                <p:cTn presetID="10" presetClass="entr" presetSubtype="0" fill="hold" nodeType="withEffect">
                  <p:stCondLst>
                    <p:cond delay="68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p:tmplLst>
          <p:tmpl>
            <p:tnLst>
              <p:par>
                <p:cTn presetID="63" presetClass="path" presetSubtype="0" decel="100000" fill="hold" nodeType="withEffect">
                  <p:stCondLst>
                    <p:cond delay="680"/>
                  </p:stCondLst>
                  <p:childTnLst>
                    <p:animMotion origin="layout" path="M -0.02413 -8.71539E-7 L 4.30431E-6 -8.71539E-7 " pathEditMode="relative" rAng="0" ptsTypes="AA">
                      <p:cBhvr>
                        <p:cTn dur="500" fill="hold"/>
                        <p:tgtEl>
                          <p:spTgt spid="3"/>
                        </p:tgtEl>
                        <p:attrNameLst>
                          <p:attrName>ppt_x</p:attrName>
                          <p:attrName>ppt_y</p:attrName>
                        </p:attrNameLst>
                      </p:cBhvr>
                      <p:rCtr x="1200" y="0"/>
                    </p:animMotion>
                  </p:childTnLst>
                </p:cTn>
              </p:par>
            </p:tnLst>
          </p:tmpl>
        </p:tmplLst>
      </p:bldP>
    </p:bldLst>
  </p:timing>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74702" y="1211287"/>
            <a:ext cx="100583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91241">
                      <a:schemeClr val="tx1"/>
                    </a:gs>
                    <a:gs pos="57000">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91241">
                      <a:schemeClr val="tx1"/>
                    </a:gs>
                    <a:gs pos="57000">
                      <a:schemeClr val="tx1"/>
                    </a:gs>
                    <a:gs pos="18000">
                      <a:schemeClr val="tx1"/>
                    </a:gs>
                  </a:gsLst>
                  <a:lin ang="5400000" scaled="0"/>
                </a:gradFill>
                <a:latin typeface="+mj-lt"/>
              </a:defRPr>
            </a:lvl1pPr>
          </a:lstStyle>
          <a:p>
            <a:pPr lvl="0"/>
            <a:r>
              <a:rPr lang="en-US" dirty="0"/>
              <a:t>Speaker Name</a:t>
            </a:r>
          </a:p>
        </p:txBody>
      </p:sp>
      <p:sp>
        <p:nvSpPr>
          <p:cNvPr id="12" name="Rectangle 11"/>
          <p:cNvSpPr/>
          <p:nvPr userDrawn="1"/>
        </p:nvSpPr>
        <p:spPr bwMode="gray">
          <a:xfrm flipH="1">
            <a:off x="6675437" y="5741676"/>
            <a:ext cx="5090930" cy="421649"/>
          </a:xfrm>
          <a:prstGeom prst="rect">
            <a:avLst/>
          </a:prstGeom>
          <a:solidFill>
            <a:srgbClr val="F9A03E">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
        <p:nvSpPr>
          <p:cNvPr id="13" name="Rectangle 12"/>
          <p:cNvSpPr/>
          <p:nvPr userDrawn="1"/>
        </p:nvSpPr>
        <p:spPr bwMode="gray">
          <a:xfrm flipH="1">
            <a:off x="7438038" y="5910383"/>
            <a:ext cx="4998437" cy="417913"/>
          </a:xfrm>
          <a:prstGeom prst="rect">
            <a:avLst/>
          </a:prstGeom>
          <a:solidFill>
            <a:srgbClr val="F9A03E">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
        <p:nvSpPr>
          <p:cNvPr id="14" name="Rectangle 13"/>
          <p:cNvSpPr/>
          <p:nvPr userDrawn="1"/>
        </p:nvSpPr>
        <p:spPr bwMode="gray">
          <a:xfrm flipH="1">
            <a:off x="7193591" y="6282993"/>
            <a:ext cx="5072801" cy="417913"/>
          </a:xfrm>
          <a:prstGeom prst="rect">
            <a:avLst/>
          </a:prstGeom>
          <a:solidFill>
            <a:srgbClr val="F9A03E">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Tree>
    <p:extLst>
      <p:ext uri="{BB962C8B-B14F-4D97-AF65-F5344CB8AC3E}">
        <p14:creationId xmlns:p14="http://schemas.microsoft.com/office/powerpoint/2010/main" val="4066962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850" fill="hold"/>
                                        <p:tgtEl>
                                          <p:spTgt spid="12"/>
                                        </p:tgtEl>
                                        <p:attrNameLst>
                                          <p:attrName>ppt_x</p:attrName>
                                        </p:attrNameLst>
                                      </p:cBhvr>
                                      <p:tavLst>
                                        <p:tav tm="0">
                                          <p:val>
                                            <p:strVal val="1+#ppt_w/2"/>
                                          </p:val>
                                        </p:tav>
                                        <p:tav tm="100000">
                                          <p:val>
                                            <p:strVal val="#ppt_x"/>
                                          </p:val>
                                        </p:tav>
                                      </p:tavLst>
                                    </p:anim>
                                    <p:anim calcmode="lin" valueType="num">
                                      <p:cBhvr additive="base">
                                        <p:cTn id="8" dur="85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850" fill="hold"/>
                                        <p:tgtEl>
                                          <p:spTgt spid="14"/>
                                        </p:tgtEl>
                                        <p:attrNameLst>
                                          <p:attrName>ppt_x</p:attrName>
                                        </p:attrNameLst>
                                      </p:cBhvr>
                                      <p:tavLst>
                                        <p:tav tm="0">
                                          <p:val>
                                            <p:strVal val="1+#ppt_w/2"/>
                                          </p:val>
                                        </p:tav>
                                        <p:tav tm="100000">
                                          <p:val>
                                            <p:strVal val="#ppt_x"/>
                                          </p:val>
                                        </p:tav>
                                      </p:tavLst>
                                    </p:anim>
                                    <p:anim calcmode="lin" valueType="num">
                                      <p:cBhvr additive="base">
                                        <p:cTn id="12" dur="850" fill="hold"/>
                                        <p:tgtEl>
                                          <p:spTgt spid="14"/>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25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850" fill="hold"/>
                                        <p:tgtEl>
                                          <p:spTgt spid="13"/>
                                        </p:tgtEl>
                                        <p:attrNameLst>
                                          <p:attrName>ppt_x</p:attrName>
                                        </p:attrNameLst>
                                      </p:cBhvr>
                                      <p:tavLst>
                                        <p:tav tm="0">
                                          <p:val>
                                            <p:strVal val="0-#ppt_w/2"/>
                                          </p:val>
                                        </p:tav>
                                        <p:tav tm="100000">
                                          <p:val>
                                            <p:strVal val="#ppt_x"/>
                                          </p:val>
                                        </p:tav>
                                      </p:tavLst>
                                    </p:anim>
                                    <p:anim calcmode="lin" valueType="num">
                                      <p:cBhvr additive="base">
                                        <p:cTn id="16" dur="850" fill="hold"/>
                                        <p:tgtEl>
                                          <p:spTgt spid="13"/>
                                        </p:tgtEl>
                                        <p:attrNameLst>
                                          <p:attrName>ppt_y</p:attrName>
                                        </p:attrNameLst>
                                      </p:cBhvr>
                                      <p:tavLst>
                                        <p:tav tm="0">
                                          <p:val>
                                            <p:strVal val="#ppt_y"/>
                                          </p:val>
                                        </p:tav>
                                        <p:tav tm="100000">
                                          <p:val>
                                            <p:strVal val="#ppt_y"/>
                                          </p:val>
                                        </p:tav>
                                      </p:tavLst>
                                    </p:anim>
                                  </p:childTnLst>
                                </p:cTn>
                              </p:par>
                              <p:par>
                                <p:cTn id="17" presetID="10" presetClass="entr" presetSubtype="0" fill="hold" grpId="0" nodeType="withEffect">
                                  <p:stCondLst>
                                    <p:cond delay="58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750"/>
                                        <p:tgtEl>
                                          <p:spTgt spid="2"/>
                                        </p:tgtEl>
                                      </p:cBhvr>
                                    </p:animEffect>
                                  </p:childTnLst>
                                </p:cTn>
                              </p:par>
                              <p:par>
                                <p:cTn id="20" presetID="63" presetClass="path" presetSubtype="0" decel="100000" fill="hold" grpId="1" nodeType="withEffect">
                                  <p:stCondLst>
                                    <p:cond delay="580"/>
                                  </p:stCondLst>
                                  <p:childTnLst>
                                    <p:animMotion origin="layout" path="M -0.02409 1.50289E-6 L -4.16667E-7 1.50289E-6 " pathEditMode="relative" rAng="0" ptsTypes="AA">
                                      <p:cBhvr>
                                        <p:cTn id="21" dur="500" fill="hold"/>
                                        <p:tgtEl>
                                          <p:spTgt spid="2"/>
                                        </p:tgtEl>
                                        <p:attrNameLst>
                                          <p:attrName>ppt_x</p:attrName>
                                          <p:attrName>ppt_y</p:attrName>
                                        </p:attrNameLst>
                                      </p:cBhvr>
                                      <p:rCtr x="1198" y="0"/>
                                    </p:animMotion>
                                  </p:childTnLst>
                                </p:cTn>
                              </p:par>
                              <p:par>
                                <p:cTn id="22" presetID="10" presetClass="entr" presetSubtype="0" fill="hold" grpId="0" nodeType="withEffect">
                                  <p:stCondLst>
                                    <p:cond delay="68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750"/>
                                        <p:tgtEl>
                                          <p:spTgt spid="5"/>
                                        </p:tgtEl>
                                      </p:cBhvr>
                                    </p:animEffect>
                                  </p:childTnLst>
                                </p:cTn>
                              </p:par>
                              <p:par>
                                <p:cTn id="25" presetID="63" presetClass="path" presetSubtype="0" decel="100000" fill="hold" grpId="1" nodeType="withEffect">
                                  <p:stCondLst>
                                    <p:cond delay="680"/>
                                  </p:stCondLst>
                                  <p:childTnLst>
                                    <p:animMotion origin="layout" path="M -0.02409 1.50289E-6 L -4.16667E-7 1.50289E-6 " pathEditMode="relative" rAng="0" ptsTypes="AA">
                                      <p:cBhvr>
                                        <p:cTn id="26" dur="500" fill="hold"/>
                                        <p:tgtEl>
                                          <p:spTgt spid="5"/>
                                        </p:tgtEl>
                                        <p:attrNameLst>
                                          <p:attrName>ppt_x</p:attrName>
                                          <p:attrName>ppt_y</p:attrName>
                                        </p:attrNameLst>
                                      </p:cBhvr>
                                      <p:rCtr x="119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5" grpId="0">
        <p:tmplLst>
          <p:tmpl>
            <p:tnLst>
              <p:par>
                <p:cTn presetID="10" presetClass="entr" presetSubtype="0" fill="hold" nodeType="withEffect">
                  <p:stCondLst>
                    <p:cond delay="680"/>
                  </p:stCondLst>
                  <p:childTnLst>
                    <p:set>
                      <p:cBhvr>
                        <p:cTn dur="1" fill="hold">
                          <p:stCondLst>
                            <p:cond delay="0"/>
                          </p:stCondLst>
                        </p:cTn>
                        <p:tgtEl>
                          <p:spTgt spid="5"/>
                        </p:tgtEl>
                        <p:attrNameLst>
                          <p:attrName>style.visibility</p:attrName>
                        </p:attrNameLst>
                      </p:cBhvr>
                      <p:to>
                        <p:strVal val="visible"/>
                      </p:to>
                    </p:set>
                    <p:animEffect transition="in" filter="fade">
                      <p:cBhvr>
                        <p:cTn dur="750"/>
                        <p:tgtEl>
                          <p:spTgt spid="5"/>
                        </p:tgtEl>
                      </p:cBhvr>
                    </p:animEffect>
                  </p:childTnLst>
                </p:cTn>
              </p:par>
            </p:tnLst>
          </p:tmpl>
        </p:tmplLst>
      </p:bldP>
      <p:bldP spid="5" grpId="1">
        <p:tmplLst>
          <p:tmpl>
            <p:tnLst>
              <p:par>
                <p:cTn presetID="63" presetClass="path" presetSubtype="0" decel="100000" fill="hold" nodeType="withEffect">
                  <p:stCondLst>
                    <p:cond delay="680"/>
                  </p:stCondLst>
                  <p:childTnLst>
                    <p:animMotion origin="layout" path="M -0.02409 1.50289E-6 L -4.16667E-7 1.50289E-6 " pathEditMode="relative" rAng="0" ptsTypes="AA">
                      <p:cBhvr>
                        <p:cTn dur="500" fill="hold"/>
                        <p:tgtEl>
                          <p:spTgt spid="5"/>
                        </p:tgtEl>
                        <p:attrNameLst>
                          <p:attrName>ppt_x</p:attrName>
                          <p:attrName>ppt_y</p:attrName>
                        </p:attrNameLst>
                      </p:cBhvr>
                      <p:rCtr x="1198" y="0"/>
                    </p:animMotion>
                  </p:childTnLst>
                </p:cTn>
              </p:par>
            </p:tnLst>
          </p:tmpl>
        </p:tmplLst>
      </p:bldP>
      <p:bldP spid="12" grpId="0" animBg="1"/>
      <p:bldP spid="13" grpId="0" animBg="1"/>
      <p:bldP spid="14" grpId="0" animBg="1"/>
    </p:bldLst>
  </p:timing>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74702" y="1211287"/>
            <a:ext cx="100583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91241">
                      <a:schemeClr val="tx1"/>
                    </a:gs>
                    <a:gs pos="57000">
                      <a:schemeClr val="tx1"/>
                    </a:gs>
                    <a:gs pos="18000">
                      <a:schemeClr val="tx1"/>
                    </a:gs>
                  </a:gsLst>
                  <a:lin ang="5400000" scaled="0"/>
                </a:gradFill>
              </a:defRPr>
            </a:lvl1pPr>
          </a:lstStyle>
          <a:p>
            <a:r>
              <a:rPr lang="en-US" dirty="0"/>
              <a:t>Video title</a:t>
            </a:r>
          </a:p>
        </p:txBody>
      </p:sp>
      <p:sp>
        <p:nvSpPr>
          <p:cNvPr id="8" name="Rectangle 7"/>
          <p:cNvSpPr/>
          <p:nvPr userDrawn="1"/>
        </p:nvSpPr>
        <p:spPr bwMode="gray">
          <a:xfrm flipH="1">
            <a:off x="6675437" y="5741676"/>
            <a:ext cx="5090930" cy="421649"/>
          </a:xfrm>
          <a:prstGeom prst="rect">
            <a:avLst/>
          </a:prstGeom>
          <a:solidFill>
            <a:srgbClr val="F9A03E">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
        <p:nvSpPr>
          <p:cNvPr id="9" name="Rectangle 8"/>
          <p:cNvSpPr/>
          <p:nvPr userDrawn="1"/>
        </p:nvSpPr>
        <p:spPr bwMode="gray">
          <a:xfrm flipH="1">
            <a:off x="7438038" y="5910383"/>
            <a:ext cx="4998437" cy="417913"/>
          </a:xfrm>
          <a:prstGeom prst="rect">
            <a:avLst/>
          </a:prstGeom>
          <a:solidFill>
            <a:srgbClr val="F9A03E">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
        <p:nvSpPr>
          <p:cNvPr id="10" name="Rectangle 9"/>
          <p:cNvSpPr/>
          <p:nvPr userDrawn="1"/>
        </p:nvSpPr>
        <p:spPr bwMode="gray">
          <a:xfrm flipH="1">
            <a:off x="7193591" y="6282993"/>
            <a:ext cx="5072801" cy="417913"/>
          </a:xfrm>
          <a:prstGeom prst="rect">
            <a:avLst/>
          </a:prstGeom>
          <a:solidFill>
            <a:srgbClr val="F9A03E">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Tree>
    <p:extLst>
      <p:ext uri="{BB962C8B-B14F-4D97-AF65-F5344CB8AC3E}">
        <p14:creationId xmlns:p14="http://schemas.microsoft.com/office/powerpoint/2010/main" val="38683602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8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childTnLst>
                                </p:cTn>
                              </p:par>
                              <p:par>
                                <p:cTn id="8" presetID="63" presetClass="path" presetSubtype="0" decel="100000" fill="hold" grpId="1" nodeType="withEffect">
                                  <p:stCondLst>
                                    <p:cond delay="580"/>
                                  </p:stCondLst>
                                  <p:childTnLst>
                                    <p:animMotion origin="layout" path="M -0.02409 1.50289E-6 L -4.16667E-7 1.50289E-6 " pathEditMode="relative" rAng="0" ptsTypes="AA">
                                      <p:cBhvr>
                                        <p:cTn id="9" dur="500" fill="hold"/>
                                        <p:tgtEl>
                                          <p:spTgt spid="2"/>
                                        </p:tgtEl>
                                        <p:attrNameLst>
                                          <p:attrName>ppt_x</p:attrName>
                                          <p:attrName>ppt_y</p:attrName>
                                        </p:attrNameLst>
                                      </p:cBhvr>
                                      <p:rCtr x="1198" y="0"/>
                                    </p:animMotion>
                                  </p:childTnLst>
                                </p:cTn>
                              </p:par>
                              <p:par>
                                <p:cTn id="10" presetID="2" presetClass="entr" presetSubtype="2" decel="10000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850" fill="hold"/>
                                        <p:tgtEl>
                                          <p:spTgt spid="8"/>
                                        </p:tgtEl>
                                        <p:attrNameLst>
                                          <p:attrName>ppt_x</p:attrName>
                                        </p:attrNameLst>
                                      </p:cBhvr>
                                      <p:tavLst>
                                        <p:tav tm="0">
                                          <p:val>
                                            <p:strVal val="1+#ppt_w/2"/>
                                          </p:val>
                                        </p:tav>
                                        <p:tav tm="100000">
                                          <p:val>
                                            <p:strVal val="#ppt_x"/>
                                          </p:val>
                                        </p:tav>
                                      </p:tavLst>
                                    </p:anim>
                                    <p:anim calcmode="lin" valueType="num">
                                      <p:cBhvr additive="base">
                                        <p:cTn id="13" dur="850" fill="hold"/>
                                        <p:tgtEl>
                                          <p:spTgt spid="8"/>
                                        </p:tgtEl>
                                        <p:attrNameLst>
                                          <p:attrName>ppt_y</p:attrName>
                                        </p:attrNameLst>
                                      </p:cBhvr>
                                      <p:tavLst>
                                        <p:tav tm="0">
                                          <p:val>
                                            <p:strVal val="#ppt_y"/>
                                          </p:val>
                                        </p:tav>
                                        <p:tav tm="100000">
                                          <p:val>
                                            <p:strVal val="#ppt_y"/>
                                          </p:val>
                                        </p:tav>
                                      </p:tavLst>
                                    </p:anim>
                                  </p:childTnLst>
                                </p:cTn>
                              </p:par>
                              <p:par>
                                <p:cTn id="14" presetID="2" presetClass="entr" presetSubtype="2" decel="100000" fill="hold" grpId="0" nodeType="withEffect">
                                  <p:stCondLst>
                                    <p:cond delay="250"/>
                                  </p:stCondLst>
                                  <p:childTnLst>
                                    <p:set>
                                      <p:cBhvr>
                                        <p:cTn id="15" dur="1" fill="hold">
                                          <p:stCondLst>
                                            <p:cond delay="0"/>
                                          </p:stCondLst>
                                        </p:cTn>
                                        <p:tgtEl>
                                          <p:spTgt spid="10"/>
                                        </p:tgtEl>
                                        <p:attrNameLst>
                                          <p:attrName>style.visibility</p:attrName>
                                        </p:attrNameLst>
                                      </p:cBhvr>
                                      <p:to>
                                        <p:strVal val="visible"/>
                                      </p:to>
                                    </p:set>
                                    <p:anim calcmode="lin" valueType="num">
                                      <p:cBhvr additive="base">
                                        <p:cTn id="16" dur="850" fill="hold"/>
                                        <p:tgtEl>
                                          <p:spTgt spid="10"/>
                                        </p:tgtEl>
                                        <p:attrNameLst>
                                          <p:attrName>ppt_x</p:attrName>
                                        </p:attrNameLst>
                                      </p:cBhvr>
                                      <p:tavLst>
                                        <p:tav tm="0">
                                          <p:val>
                                            <p:strVal val="1+#ppt_w/2"/>
                                          </p:val>
                                        </p:tav>
                                        <p:tav tm="100000">
                                          <p:val>
                                            <p:strVal val="#ppt_x"/>
                                          </p:val>
                                        </p:tav>
                                      </p:tavLst>
                                    </p:anim>
                                    <p:anim calcmode="lin" valueType="num">
                                      <p:cBhvr additive="base">
                                        <p:cTn id="17" dur="850" fill="hold"/>
                                        <p:tgtEl>
                                          <p:spTgt spid="10"/>
                                        </p:tgtEl>
                                        <p:attrNameLst>
                                          <p:attrName>ppt_y</p:attrName>
                                        </p:attrNameLst>
                                      </p:cBhvr>
                                      <p:tavLst>
                                        <p:tav tm="0">
                                          <p:val>
                                            <p:strVal val="#ppt_y"/>
                                          </p:val>
                                        </p:tav>
                                        <p:tav tm="100000">
                                          <p:val>
                                            <p:strVal val="#ppt_y"/>
                                          </p:val>
                                        </p:tav>
                                      </p:tavLst>
                                    </p:anim>
                                  </p:childTnLst>
                                </p:cTn>
                              </p:par>
                              <p:par>
                                <p:cTn id="18" presetID="2" presetClass="entr" presetSubtype="8" decel="100000" fill="hold" grpId="0" nodeType="withEffect">
                                  <p:stCondLst>
                                    <p:cond delay="250"/>
                                  </p:stCondLst>
                                  <p:childTnLst>
                                    <p:set>
                                      <p:cBhvr>
                                        <p:cTn id="19" dur="1" fill="hold">
                                          <p:stCondLst>
                                            <p:cond delay="0"/>
                                          </p:stCondLst>
                                        </p:cTn>
                                        <p:tgtEl>
                                          <p:spTgt spid="9"/>
                                        </p:tgtEl>
                                        <p:attrNameLst>
                                          <p:attrName>style.visibility</p:attrName>
                                        </p:attrNameLst>
                                      </p:cBhvr>
                                      <p:to>
                                        <p:strVal val="visible"/>
                                      </p:to>
                                    </p:set>
                                    <p:anim calcmode="lin" valueType="num">
                                      <p:cBhvr additive="base">
                                        <p:cTn id="20" dur="850" fill="hold"/>
                                        <p:tgtEl>
                                          <p:spTgt spid="9"/>
                                        </p:tgtEl>
                                        <p:attrNameLst>
                                          <p:attrName>ppt_x</p:attrName>
                                        </p:attrNameLst>
                                      </p:cBhvr>
                                      <p:tavLst>
                                        <p:tav tm="0">
                                          <p:val>
                                            <p:strVal val="0-#ppt_w/2"/>
                                          </p:val>
                                        </p:tav>
                                        <p:tav tm="100000">
                                          <p:val>
                                            <p:strVal val="#ppt_x"/>
                                          </p:val>
                                        </p:tav>
                                      </p:tavLst>
                                    </p:anim>
                                    <p:anim calcmode="lin" valueType="num">
                                      <p:cBhvr additive="base">
                                        <p:cTn id="21" dur="8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8" grpId="0" animBg="1"/>
      <p:bldP spid="9" grpId="0" animBg="1"/>
      <p:bldP spid="10" grpId="0" animBg="1"/>
    </p:bldLst>
  </p:timing>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Section Title Texture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91241">
                      <a:schemeClr val="tx1"/>
                    </a:gs>
                    <a:gs pos="57000">
                      <a:schemeClr val="tx1"/>
                    </a:gs>
                    <a:gs pos="18000">
                      <a:schemeClr val="tx1"/>
                    </a:gs>
                  </a:gsLst>
                  <a:lin ang="5400000" scaled="0"/>
                </a:gradFill>
              </a:defRPr>
            </a:lvl1pPr>
          </a:lstStyle>
          <a:p>
            <a:r>
              <a:rPr lang="en-US" dirty="0"/>
              <a:t>Section title</a:t>
            </a:r>
          </a:p>
        </p:txBody>
      </p:sp>
      <p:sp>
        <p:nvSpPr>
          <p:cNvPr id="5" name="Rectangle 4"/>
          <p:cNvSpPr/>
          <p:nvPr userDrawn="1"/>
        </p:nvSpPr>
        <p:spPr bwMode="gray">
          <a:xfrm>
            <a:off x="693869" y="479425"/>
            <a:ext cx="3251060" cy="609723"/>
          </a:xfrm>
          <a:prstGeom prst="rect">
            <a:avLst/>
          </a:prstGeom>
          <a:solidFill>
            <a:srgbClr val="F9A03E">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
        <p:nvSpPr>
          <p:cNvPr id="6" name="Rectangle 5"/>
          <p:cNvSpPr/>
          <p:nvPr userDrawn="1"/>
        </p:nvSpPr>
        <p:spPr bwMode="gray">
          <a:xfrm>
            <a:off x="-28617" y="601540"/>
            <a:ext cx="3240040" cy="609723"/>
          </a:xfrm>
          <a:prstGeom prst="rect">
            <a:avLst/>
          </a:prstGeom>
          <a:solidFill>
            <a:srgbClr val="F9A03E">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
        <p:nvSpPr>
          <p:cNvPr id="8" name="Rectangle 7"/>
          <p:cNvSpPr/>
          <p:nvPr userDrawn="1"/>
        </p:nvSpPr>
        <p:spPr bwMode="gray">
          <a:xfrm flipH="1">
            <a:off x="6675437" y="5741676"/>
            <a:ext cx="5090930" cy="421649"/>
          </a:xfrm>
          <a:prstGeom prst="rect">
            <a:avLst/>
          </a:prstGeom>
          <a:solidFill>
            <a:srgbClr val="F9A03E">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
        <p:nvSpPr>
          <p:cNvPr id="9" name="Rectangle 8"/>
          <p:cNvSpPr/>
          <p:nvPr userDrawn="1"/>
        </p:nvSpPr>
        <p:spPr bwMode="gray">
          <a:xfrm flipH="1">
            <a:off x="7438038" y="5910383"/>
            <a:ext cx="4998437" cy="417913"/>
          </a:xfrm>
          <a:prstGeom prst="rect">
            <a:avLst/>
          </a:prstGeom>
          <a:solidFill>
            <a:srgbClr val="F9A03E">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
        <p:nvSpPr>
          <p:cNvPr id="10" name="Rectangle 9"/>
          <p:cNvSpPr/>
          <p:nvPr userDrawn="1"/>
        </p:nvSpPr>
        <p:spPr bwMode="gray">
          <a:xfrm flipH="1">
            <a:off x="7193591" y="6282993"/>
            <a:ext cx="5072801" cy="417913"/>
          </a:xfrm>
          <a:prstGeom prst="rect">
            <a:avLst/>
          </a:prstGeom>
          <a:solidFill>
            <a:srgbClr val="F9A03E">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Tree>
    <p:extLst>
      <p:ext uri="{BB962C8B-B14F-4D97-AF65-F5344CB8AC3E}">
        <p14:creationId xmlns:p14="http://schemas.microsoft.com/office/powerpoint/2010/main" val="1423233478"/>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850" fill="hold"/>
                                        <p:tgtEl>
                                          <p:spTgt spid="6"/>
                                        </p:tgtEl>
                                        <p:attrNameLst>
                                          <p:attrName>ppt_x</p:attrName>
                                        </p:attrNameLst>
                                      </p:cBhvr>
                                      <p:tavLst>
                                        <p:tav tm="0">
                                          <p:val>
                                            <p:strVal val="0-#ppt_w/2"/>
                                          </p:val>
                                        </p:tav>
                                        <p:tav tm="100000">
                                          <p:val>
                                            <p:strVal val="#ppt_x"/>
                                          </p:val>
                                        </p:tav>
                                      </p:tavLst>
                                    </p:anim>
                                    <p:anim calcmode="lin" valueType="num">
                                      <p:cBhvr additive="base">
                                        <p:cTn id="8" dur="850" fill="hold"/>
                                        <p:tgtEl>
                                          <p:spTgt spid="6"/>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850" fill="hold"/>
                                        <p:tgtEl>
                                          <p:spTgt spid="5"/>
                                        </p:tgtEl>
                                        <p:attrNameLst>
                                          <p:attrName>ppt_x</p:attrName>
                                        </p:attrNameLst>
                                      </p:cBhvr>
                                      <p:tavLst>
                                        <p:tav tm="0">
                                          <p:val>
                                            <p:strVal val="1+#ppt_w/2"/>
                                          </p:val>
                                        </p:tav>
                                        <p:tav tm="100000">
                                          <p:val>
                                            <p:strVal val="#ppt_x"/>
                                          </p:val>
                                        </p:tav>
                                      </p:tavLst>
                                    </p:anim>
                                    <p:anim calcmode="lin" valueType="num">
                                      <p:cBhvr additive="base">
                                        <p:cTn id="12" dur="850" fill="hold"/>
                                        <p:tgtEl>
                                          <p:spTgt spid="5"/>
                                        </p:tgtEl>
                                        <p:attrNameLst>
                                          <p:attrName>ppt_y</p:attrName>
                                        </p:attrNameLst>
                                      </p:cBhvr>
                                      <p:tavLst>
                                        <p:tav tm="0">
                                          <p:val>
                                            <p:strVal val="#ppt_y"/>
                                          </p:val>
                                        </p:tav>
                                        <p:tav tm="100000">
                                          <p:val>
                                            <p:strVal val="#ppt_y"/>
                                          </p:val>
                                        </p:tav>
                                      </p:tavLst>
                                    </p:anim>
                                  </p:childTnLst>
                                </p:cTn>
                              </p:par>
                              <p:par>
                                <p:cTn id="13" presetID="10" presetClass="entr" presetSubtype="0" fill="hold" grpId="0" nodeType="withEffect">
                                  <p:stCondLst>
                                    <p:cond delay="58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750"/>
                                        <p:tgtEl>
                                          <p:spTgt spid="2"/>
                                        </p:tgtEl>
                                      </p:cBhvr>
                                    </p:animEffect>
                                  </p:childTnLst>
                                </p:cTn>
                              </p:par>
                              <p:par>
                                <p:cTn id="16" presetID="63" presetClass="path" presetSubtype="0" decel="100000" fill="hold" grpId="1" nodeType="withEffect">
                                  <p:stCondLst>
                                    <p:cond delay="580"/>
                                  </p:stCondLst>
                                  <p:childTnLst>
                                    <p:animMotion origin="layout" path="M -0.02409 1.50289E-6 L -4.16667E-7 1.50289E-6 " pathEditMode="relative" rAng="0" ptsTypes="AA">
                                      <p:cBhvr>
                                        <p:cTn id="17" dur="500" fill="hold"/>
                                        <p:tgtEl>
                                          <p:spTgt spid="2"/>
                                        </p:tgtEl>
                                        <p:attrNameLst>
                                          <p:attrName>ppt_x</p:attrName>
                                          <p:attrName>ppt_y</p:attrName>
                                        </p:attrNameLst>
                                      </p:cBhvr>
                                      <p:rCtr x="1198" y="0"/>
                                    </p:animMotion>
                                  </p:childTnLst>
                                </p:cTn>
                              </p:par>
                              <p:par>
                                <p:cTn id="18" presetID="2" presetClass="entr" presetSubtype="2" decel="100000" fill="hold" grpId="0" nodeType="withEffect">
                                  <p:stCondLst>
                                    <p:cond delay="0"/>
                                  </p:stCondLst>
                                  <p:childTnLst>
                                    <p:set>
                                      <p:cBhvr>
                                        <p:cTn id="19" dur="1" fill="hold">
                                          <p:stCondLst>
                                            <p:cond delay="0"/>
                                          </p:stCondLst>
                                        </p:cTn>
                                        <p:tgtEl>
                                          <p:spTgt spid="8"/>
                                        </p:tgtEl>
                                        <p:attrNameLst>
                                          <p:attrName>style.visibility</p:attrName>
                                        </p:attrNameLst>
                                      </p:cBhvr>
                                      <p:to>
                                        <p:strVal val="visible"/>
                                      </p:to>
                                    </p:set>
                                    <p:anim calcmode="lin" valueType="num">
                                      <p:cBhvr additive="base">
                                        <p:cTn id="20" dur="850" fill="hold"/>
                                        <p:tgtEl>
                                          <p:spTgt spid="8"/>
                                        </p:tgtEl>
                                        <p:attrNameLst>
                                          <p:attrName>ppt_x</p:attrName>
                                        </p:attrNameLst>
                                      </p:cBhvr>
                                      <p:tavLst>
                                        <p:tav tm="0">
                                          <p:val>
                                            <p:strVal val="1+#ppt_w/2"/>
                                          </p:val>
                                        </p:tav>
                                        <p:tav tm="100000">
                                          <p:val>
                                            <p:strVal val="#ppt_x"/>
                                          </p:val>
                                        </p:tav>
                                      </p:tavLst>
                                    </p:anim>
                                    <p:anim calcmode="lin" valueType="num">
                                      <p:cBhvr additive="base">
                                        <p:cTn id="21" dur="850" fill="hold"/>
                                        <p:tgtEl>
                                          <p:spTgt spid="8"/>
                                        </p:tgtEl>
                                        <p:attrNameLst>
                                          <p:attrName>ppt_y</p:attrName>
                                        </p:attrNameLst>
                                      </p:cBhvr>
                                      <p:tavLst>
                                        <p:tav tm="0">
                                          <p:val>
                                            <p:strVal val="#ppt_y"/>
                                          </p:val>
                                        </p:tav>
                                        <p:tav tm="100000">
                                          <p:val>
                                            <p:strVal val="#ppt_y"/>
                                          </p:val>
                                        </p:tav>
                                      </p:tavLst>
                                    </p:anim>
                                  </p:childTnLst>
                                </p:cTn>
                              </p:par>
                              <p:par>
                                <p:cTn id="22" presetID="2" presetClass="entr" presetSubtype="2" decel="100000" fill="hold" grpId="0" nodeType="withEffect">
                                  <p:stCondLst>
                                    <p:cond delay="250"/>
                                  </p:stCondLst>
                                  <p:childTnLst>
                                    <p:set>
                                      <p:cBhvr>
                                        <p:cTn id="23" dur="1" fill="hold">
                                          <p:stCondLst>
                                            <p:cond delay="0"/>
                                          </p:stCondLst>
                                        </p:cTn>
                                        <p:tgtEl>
                                          <p:spTgt spid="10"/>
                                        </p:tgtEl>
                                        <p:attrNameLst>
                                          <p:attrName>style.visibility</p:attrName>
                                        </p:attrNameLst>
                                      </p:cBhvr>
                                      <p:to>
                                        <p:strVal val="visible"/>
                                      </p:to>
                                    </p:set>
                                    <p:anim calcmode="lin" valueType="num">
                                      <p:cBhvr additive="base">
                                        <p:cTn id="24" dur="850" fill="hold"/>
                                        <p:tgtEl>
                                          <p:spTgt spid="10"/>
                                        </p:tgtEl>
                                        <p:attrNameLst>
                                          <p:attrName>ppt_x</p:attrName>
                                        </p:attrNameLst>
                                      </p:cBhvr>
                                      <p:tavLst>
                                        <p:tav tm="0">
                                          <p:val>
                                            <p:strVal val="1+#ppt_w/2"/>
                                          </p:val>
                                        </p:tav>
                                        <p:tav tm="100000">
                                          <p:val>
                                            <p:strVal val="#ppt_x"/>
                                          </p:val>
                                        </p:tav>
                                      </p:tavLst>
                                    </p:anim>
                                    <p:anim calcmode="lin" valueType="num">
                                      <p:cBhvr additive="base">
                                        <p:cTn id="25" dur="850" fill="hold"/>
                                        <p:tgtEl>
                                          <p:spTgt spid="10"/>
                                        </p:tgtEl>
                                        <p:attrNameLst>
                                          <p:attrName>ppt_y</p:attrName>
                                        </p:attrNameLst>
                                      </p:cBhvr>
                                      <p:tavLst>
                                        <p:tav tm="0">
                                          <p:val>
                                            <p:strVal val="#ppt_y"/>
                                          </p:val>
                                        </p:tav>
                                        <p:tav tm="100000">
                                          <p:val>
                                            <p:strVal val="#ppt_y"/>
                                          </p:val>
                                        </p:tav>
                                      </p:tavLst>
                                    </p:anim>
                                  </p:childTnLst>
                                </p:cTn>
                              </p:par>
                              <p:par>
                                <p:cTn id="26" presetID="2" presetClass="entr" presetSubtype="8" decel="100000" fill="hold" grpId="0" nodeType="withEffect">
                                  <p:stCondLst>
                                    <p:cond delay="250"/>
                                  </p:stCondLst>
                                  <p:childTnLst>
                                    <p:set>
                                      <p:cBhvr>
                                        <p:cTn id="27" dur="1" fill="hold">
                                          <p:stCondLst>
                                            <p:cond delay="0"/>
                                          </p:stCondLst>
                                        </p:cTn>
                                        <p:tgtEl>
                                          <p:spTgt spid="9"/>
                                        </p:tgtEl>
                                        <p:attrNameLst>
                                          <p:attrName>style.visibility</p:attrName>
                                        </p:attrNameLst>
                                      </p:cBhvr>
                                      <p:to>
                                        <p:strVal val="visible"/>
                                      </p:to>
                                    </p:set>
                                    <p:anim calcmode="lin" valueType="num">
                                      <p:cBhvr additive="base">
                                        <p:cTn id="28" dur="850" fill="hold"/>
                                        <p:tgtEl>
                                          <p:spTgt spid="9"/>
                                        </p:tgtEl>
                                        <p:attrNameLst>
                                          <p:attrName>ppt_x</p:attrName>
                                        </p:attrNameLst>
                                      </p:cBhvr>
                                      <p:tavLst>
                                        <p:tav tm="0">
                                          <p:val>
                                            <p:strVal val="0-#ppt_w/2"/>
                                          </p:val>
                                        </p:tav>
                                        <p:tav tm="100000">
                                          <p:val>
                                            <p:strVal val="#ppt_x"/>
                                          </p:val>
                                        </p:tav>
                                      </p:tavLst>
                                    </p:anim>
                                    <p:anim calcmode="lin" valueType="num">
                                      <p:cBhvr additive="base">
                                        <p:cTn id="29" dur="8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5" grpId="0" animBg="1"/>
      <p:bldP spid="6" grpId="0" animBg="1"/>
      <p:bldP spid="8" grpId="0" animBg="1"/>
      <p:bldP spid="9" grpId="0" animBg="1"/>
      <p:bldP spid="10" grpId="0" animBg="1"/>
    </p:bldLst>
  </p:timing>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91241">
                      <a:schemeClr val="tx1"/>
                    </a:gs>
                    <a:gs pos="57000">
                      <a:schemeClr val="tx1"/>
                    </a:gs>
                    <a:gs pos="1800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520924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lgn="l" defTabSz="932742" rtl="0" eaLnBrk="1" latinLnBrk="0" hangingPunct="1">
              <a:lnSpc>
                <a:spcPct val="90000"/>
              </a:lnSpc>
              <a:spcBef>
                <a:spcPct val="0"/>
              </a:spcBef>
              <a:buNone/>
              <a:defRPr lang="en-US" sz="8800" b="0" kern="1200" cap="none" spc="-100"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2039649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74816850"/>
      </p:ext>
    </p:extLst>
  </p:cSld>
  <p:clrMapOvr>
    <a:masterClrMapping/>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lgn="l" defTabSz="932742" rtl="0" eaLnBrk="1" latinLnBrk="0" hangingPunct="1">
              <a:lnSpc>
                <a:spcPct val="90000"/>
              </a:lnSpc>
              <a:spcBef>
                <a:spcPct val="0"/>
              </a:spcBef>
              <a:buNone/>
              <a:defRPr lang="en-US" sz="8800" b="0" kern="1200" cap="none" spc="-100"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1031627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39" y="1212849"/>
            <a:ext cx="11889564" cy="2059025"/>
          </a:xfrm>
        </p:spPr>
        <p:txBody>
          <a:bodyPr/>
          <a:lstStyle>
            <a:lvl1pPr marL="0" indent="0">
              <a:buNone/>
              <a:defRPr/>
            </a:lvl1pPr>
            <a:lvl2pPr marL="28575" indent="0">
              <a:buNone/>
              <a:defRPr sz="2000"/>
            </a:lvl2pPr>
            <a:lvl3pPr marL="223838" indent="0">
              <a:buNone/>
              <a:defRPr sz="2000"/>
            </a:lvl3pPr>
            <a:lvl4pPr marL="476250" indent="0">
              <a:buNone/>
              <a:defRPr sz="1800"/>
            </a:lvl4pPr>
            <a:lvl5pPr marL="739775" indent="0">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31563810"/>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39" y="1212849"/>
            <a:ext cx="11889564" cy="2059025"/>
          </a:xfrm>
        </p:spPr>
        <p:txBody>
          <a:bodyPr/>
          <a:lstStyle>
            <a:lvl1pPr marL="0" indent="0">
              <a:buNone/>
              <a:defRPr>
                <a:gradFill>
                  <a:gsLst>
                    <a:gs pos="2920">
                      <a:schemeClr val="tx2"/>
                    </a:gs>
                    <a:gs pos="39000">
                      <a:schemeClr val="tx2"/>
                    </a:gs>
                  </a:gsLst>
                  <a:lin ang="5400000" scaled="0"/>
                </a:gradFill>
              </a:defRPr>
            </a:lvl1pPr>
            <a:lvl2pPr marL="28575" indent="0">
              <a:buNone/>
              <a:defRPr sz="2000"/>
            </a:lvl2pPr>
            <a:lvl3pPr marL="223838" indent="0">
              <a:buNone/>
              <a:defRPr sz="2000"/>
            </a:lvl3pPr>
            <a:lvl4pPr marL="476250" indent="0">
              <a:buNone/>
              <a:defRPr sz="1800"/>
            </a:lvl4pPr>
            <a:lvl5pPr marL="739775" indent="0">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07086308"/>
      </p:ext>
    </p:extLst>
  </p:cSld>
  <p:clrMapOvr>
    <a:masterClrMapping/>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0023249"/>
      </p:ext>
    </p:extLst>
  </p:cSld>
  <p:clrMapOvr>
    <a:masterClrMapping/>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1pPr>
              <a:buClr>
                <a:schemeClr val="tx2"/>
              </a:buClr>
              <a:defRPr>
                <a:gradFill>
                  <a:gsLst>
                    <a:gs pos="13869">
                      <a:schemeClr val="tx2"/>
                    </a:gs>
                    <a:gs pos="42000">
                      <a:schemeClr val="tx2"/>
                    </a:gs>
                  </a:gsLst>
                  <a:lin ang="5400000" scaled="0"/>
                </a:gradFill>
              </a:defRPr>
            </a:lvl1pPr>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02065071"/>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4797127"/>
      </p:ext>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0" indent="0">
              <a:spcBef>
                <a:spcPts val="1224"/>
              </a:spcBef>
              <a:buClr>
                <a:schemeClr val="tx1"/>
              </a:buClr>
              <a:buFont typeface="Wingdings" pitchFamily="2" charset="2"/>
              <a:buNone/>
              <a:defRPr sz="3600">
                <a:gradFill>
                  <a:gsLst>
                    <a:gs pos="5109">
                      <a:schemeClr val="tx2"/>
                    </a:gs>
                    <a:gs pos="25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0" indent="0">
              <a:spcBef>
                <a:spcPts val="1224"/>
              </a:spcBef>
              <a:buClr>
                <a:schemeClr val="tx1"/>
              </a:buClr>
              <a:buFont typeface="Wingdings" pitchFamily="2" charset="2"/>
              <a:buNone/>
              <a:defRPr sz="3600">
                <a:gradFill>
                  <a:gsLst>
                    <a:gs pos="100000">
                      <a:schemeClr val="tx2"/>
                    </a:gs>
                    <a:gs pos="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22550092"/>
      </p:ext>
    </p:extLst>
  </p:cSld>
  <p:clrMapOvr>
    <a:masterClrMapping/>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287338" indent="-287338">
              <a:spcBef>
                <a:spcPts val="1224"/>
              </a:spcBef>
              <a:buClr>
                <a:schemeClr val="tx1"/>
              </a:buClr>
              <a:buFont typeface="Wingdings" panose="05000000000000000000" pitchFamily="2" charset="2"/>
              <a:buChar char="§"/>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287338" indent="-287338">
              <a:spcBef>
                <a:spcPts val="1224"/>
              </a:spcBef>
              <a:buClr>
                <a:schemeClr val="tx1"/>
              </a:buClr>
              <a:buFont typeface="Wingdings" panose="05000000000000000000" pitchFamily="2" charset="2"/>
              <a:buChar char="§"/>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37877217"/>
      </p:ext>
    </p:extLst>
  </p:cSld>
  <p:clrMapOvr>
    <a:masterClrMapping/>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603790"/>
          </a:xfrm>
        </p:spPr>
        <p:txBody>
          <a:bodyPr wrap="square">
            <a:spAutoFit/>
          </a:bodyPr>
          <a:lstStyle>
            <a:lvl1pPr marL="287338" indent="-287338">
              <a:spcBef>
                <a:spcPts val="1224"/>
              </a:spcBef>
              <a:buClr>
                <a:schemeClr val="tx2"/>
              </a:buClr>
              <a:buFont typeface="Wingdings" panose="05000000000000000000" pitchFamily="2" charset="2"/>
              <a:buChar char="§"/>
              <a:defRPr sz="3600">
                <a:gradFill>
                  <a:gsLst>
                    <a:gs pos="5109">
                      <a:schemeClr val="tx2"/>
                    </a:gs>
                    <a:gs pos="100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603790"/>
          </a:xfrm>
        </p:spPr>
        <p:txBody>
          <a:bodyPr wrap="square">
            <a:spAutoFit/>
          </a:bodyPr>
          <a:lstStyle>
            <a:lvl1pPr marL="287338" indent="-287338">
              <a:spcBef>
                <a:spcPts val="1224"/>
              </a:spcBef>
              <a:buClr>
                <a:schemeClr val="tx2"/>
              </a:buClr>
              <a:buFont typeface="Wingdings" panose="05000000000000000000" pitchFamily="2" charset="2"/>
              <a:buChar char="§"/>
              <a:defRPr sz="3600">
                <a:gradFill>
                  <a:gsLst>
                    <a:gs pos="5109">
                      <a:schemeClr val="tx2"/>
                    </a:gs>
                    <a:gs pos="100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42383181"/>
      </p:ext>
    </p:extLst>
  </p:cSld>
  <p:clrMapOvr>
    <a:masterClrMapping/>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30461026"/>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43985228"/>
      </p:ext>
    </p:extLst>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82576" y="1211263"/>
            <a:ext cx="11889564" cy="917575"/>
          </a:xfrm>
        </p:spPr>
        <p:txBody>
          <a:bodyPr/>
          <a:lstStyle>
            <a:lvl1pPr>
              <a:defRPr sz="7200" baseline="0"/>
            </a:lvl1pPr>
          </a:lstStyle>
          <a:p>
            <a:r>
              <a:rPr lang="en-US"/>
              <a:t>Click to edit Master title style</a:t>
            </a:r>
            <a:endParaRPr lang="en-US" dirty="0"/>
          </a:p>
        </p:txBody>
      </p:sp>
    </p:spTree>
    <p:extLst>
      <p:ext uri="{BB962C8B-B14F-4D97-AF65-F5344CB8AC3E}">
        <p14:creationId xmlns:p14="http://schemas.microsoft.com/office/powerpoint/2010/main" val="3070856899"/>
      </p:ext>
    </p:extLst>
  </p:cSld>
  <p:clrMapOvr>
    <a:masterClrMapping/>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113225" y="2125663"/>
            <a:ext cx="8219813" cy="1828800"/>
          </a:xfrm>
        </p:spPr>
        <p:txBody>
          <a:bodyPr/>
          <a:lstStyle>
            <a:lvl1pPr>
              <a:defRPr sz="6000" baseline="0"/>
            </a:lvl1pPr>
          </a:lstStyle>
          <a:p>
            <a:r>
              <a:rPr lang="en-US"/>
              <a:t>Click to edit Master title style</a:t>
            </a:r>
            <a:endParaRPr lang="en-US" dirty="0"/>
          </a:p>
        </p:txBody>
      </p:sp>
    </p:spTree>
    <p:extLst>
      <p:ext uri="{BB962C8B-B14F-4D97-AF65-F5344CB8AC3E}">
        <p14:creationId xmlns:p14="http://schemas.microsoft.com/office/powerpoint/2010/main" val="3643883867"/>
      </p:ext>
    </p:extLst>
  </p:cSld>
  <p:clrMapOvr>
    <a:masterClrMapping/>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Fact Layout_Accent Color 2">
    <p:spTree>
      <p:nvGrpSpPr>
        <p:cNvPr id="1" name=""/>
        <p:cNvGrpSpPr/>
        <p:nvPr/>
      </p:nvGrpSpPr>
      <p:grpSpPr>
        <a:xfrm>
          <a:off x="0" y="0"/>
          <a:ext cx="0" cy="0"/>
          <a:chOff x="0" y="0"/>
          <a:chExt cx="0" cy="0"/>
        </a:xfrm>
      </p:grpSpPr>
      <p:sp>
        <p:nvSpPr>
          <p:cNvPr id="2" name="Title 1"/>
          <p:cNvSpPr>
            <a:spLocks noGrp="1"/>
          </p:cNvSpPr>
          <p:nvPr>
            <p:ph type="title"/>
          </p:nvPr>
        </p:nvSpPr>
        <p:spPr>
          <a:xfrm>
            <a:off x="2113225" y="2125663"/>
            <a:ext cx="8219813" cy="1828800"/>
          </a:xfrm>
        </p:spPr>
        <p:txBody>
          <a:bodyPr/>
          <a:lstStyle>
            <a:lvl1pPr>
              <a:defRPr sz="6000" baseline="0"/>
            </a:lvl1pPr>
          </a:lstStyle>
          <a:p>
            <a:r>
              <a:rPr lang="en-US"/>
              <a:t>Click to edit Master title style</a:t>
            </a:r>
            <a:endParaRPr lang="en-US" dirty="0"/>
          </a:p>
        </p:txBody>
      </p:sp>
    </p:spTree>
    <p:extLst>
      <p:ext uri="{BB962C8B-B14F-4D97-AF65-F5344CB8AC3E}">
        <p14:creationId xmlns:p14="http://schemas.microsoft.com/office/powerpoint/2010/main" val="7438655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1201806"/>
            <a:ext cx="10058399" cy="917575"/>
          </a:xfrm>
        </p:spPr>
        <p:txBody>
          <a:bodyPr/>
          <a:lstStyle>
            <a:lvl1pPr marL="233363" indent="-233363">
              <a:defRPr sz="6000"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761038" y="5126038"/>
            <a:ext cx="5486400" cy="1071062"/>
          </a:xfrm>
        </p:spPr>
        <p:txBody>
          <a:bodyPr/>
          <a:lstStyle>
            <a:lvl1pPr marL="0" indent="0">
              <a:spcBef>
                <a:spcPts val="0"/>
              </a:spcBef>
              <a:buNone/>
              <a:defRPr sz="3200" baseline="0">
                <a:latin typeface="+mj-lt"/>
              </a:defRPr>
            </a:lvl1pPr>
          </a:lstStyle>
          <a:p>
            <a:pPr lvl="0"/>
            <a:r>
              <a:rPr lang="en-US" dirty="0"/>
              <a:t>Author Name</a:t>
            </a:r>
          </a:p>
          <a:p>
            <a:pPr lvl="0"/>
            <a:r>
              <a:rPr lang="en-US" dirty="0"/>
              <a:t>Title</a:t>
            </a:r>
          </a:p>
        </p:txBody>
      </p:sp>
    </p:spTree>
    <p:extLst>
      <p:ext uri="{BB962C8B-B14F-4D97-AF65-F5344CB8AC3E}">
        <p14:creationId xmlns:p14="http://schemas.microsoft.com/office/powerpoint/2010/main" val="2001495372"/>
      </p:ext>
    </p:extLst>
  </p:cSld>
  <p:clrMapOvr>
    <a:masterClrMapping/>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Quote Layout_Accent Color 1">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3"/>
            <a:ext cx="10058399" cy="917575"/>
          </a:xfrm>
        </p:spPr>
        <p:txBody>
          <a:bodyPr/>
          <a:lstStyle>
            <a:lvl1pPr marL="282575" indent="-282575">
              <a:tabLst>
                <a:tab pos="282575" algn="l"/>
              </a:tabLst>
              <a:defRPr sz="6000"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spcBef>
                <a:spcPts val="0"/>
              </a:spcBef>
              <a:buNone/>
              <a:defRPr sz="3200"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40384571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82576" y="2430462"/>
            <a:ext cx="11887200" cy="932563"/>
          </a:xfrm>
        </p:spPr>
        <p:txBody>
          <a:bodyPr/>
          <a:lstStyle>
            <a:lvl1pPr marL="0" indent="0">
              <a:buNone/>
              <a:defRPr sz="5400">
                <a:gradFill>
                  <a:gsLst>
                    <a:gs pos="3333">
                      <a:schemeClr val="tx1"/>
                    </a:gs>
                    <a:gs pos="3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p:txBody>
      </p:sp>
      <p:sp>
        <p:nvSpPr>
          <p:cNvPr id="4" name="Title 1"/>
          <p:cNvSpPr>
            <a:spLocks noGrp="1"/>
          </p:cNvSpPr>
          <p:nvPr>
            <p:ph type="title"/>
          </p:nvPr>
        </p:nvSpPr>
        <p:spPr>
          <a:xfrm>
            <a:off x="282576" y="1211263"/>
            <a:ext cx="11889564" cy="917575"/>
          </a:xfrm>
        </p:spPr>
        <p:txBody>
          <a:bodyPr/>
          <a:lstStyle>
            <a:lvl1pPr>
              <a:defRPr sz="7200" baseline="0">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510674229"/>
      </p:ext>
    </p:extLst>
  </p:cSld>
  <p:clrMapOvr>
    <a:masterClrMapping/>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5050064"/>
      </p:ext>
    </p:extLst>
  </p:cSld>
  <p:clrMapOvr>
    <a:masterClrMapping/>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9299767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400335801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Blank Accent Color 3">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094343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53196831"/>
      </p:ext>
    </p:extLst>
  </p:cSld>
  <p:clrMapOvr>
    <a:masterClrMapping/>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16152"/>
            <a:ext cx="11887199" cy="2131353"/>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29608038"/>
      </p:ext>
    </p:extLst>
  </p:cSld>
  <p:clrMapOvr>
    <a:masterClrMapping/>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Wingdings" panose="05000000000000000000" pitchFamily="2" charset="2"/>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Wingdings" panose="05000000000000000000" pitchFamily="2" charset="2"/>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386971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type="title" preserve="1">
  <p:cSld name="Title Slide Solid">
    <p:bg>
      <p:bgPr>
        <a:solidFill>
          <a:schemeClr val="accent1"/>
        </a:soli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0732" name="think-cell Slide" r:id="rId4" imgW="270" imgH="270" progId="TCLayout.ActiveDocument.1">
                  <p:embed/>
                </p:oleObj>
              </mc:Choice>
              <mc:Fallback>
                <p:oleObj name="think-cell Slide" r:id="rId4" imgW="270" imgH="270" progId="TCLayout.ActiveDocument.1">
                  <p:embed/>
                  <p:pic>
                    <p:nvPicPr>
                      <p:cNvPr id="4" name="Object 3"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ctrTitle" hasCustomPrompt="1"/>
          </p:nvPr>
        </p:nvSpPr>
        <p:spPr>
          <a:xfrm>
            <a:off x="274638" y="2142636"/>
            <a:ext cx="11228387" cy="1720381"/>
          </a:xfrm>
        </p:spPr>
        <p:txBody>
          <a:bodyPr/>
          <a:lstStyle>
            <a:lvl1pPr>
              <a:defRPr sz="6000">
                <a:solidFill>
                  <a:schemeClr val="bg1"/>
                </a:solidFill>
              </a:defRPr>
            </a:lvl1pPr>
          </a:lstStyle>
          <a:p>
            <a:r>
              <a:rPr lang="en-US"/>
              <a:t>Headline here</a:t>
            </a:r>
          </a:p>
        </p:txBody>
      </p:sp>
      <p:sp>
        <p:nvSpPr>
          <p:cNvPr id="3" name="Subtitle 2"/>
          <p:cNvSpPr>
            <a:spLocks noGrp="1"/>
          </p:cNvSpPr>
          <p:nvPr>
            <p:ph type="subTitle" idx="1" hasCustomPrompt="1"/>
          </p:nvPr>
        </p:nvSpPr>
        <p:spPr>
          <a:xfrm>
            <a:off x="274702" y="3954463"/>
            <a:ext cx="8705850" cy="1055382"/>
          </a:xfrm>
        </p:spPr>
        <p:txBody>
          <a:bodyPr/>
          <a:lstStyle>
            <a:lvl1pPr marL="0" indent="0" algn="l">
              <a:buNone/>
              <a:defRPr sz="2200">
                <a:solidFill>
                  <a:schemeClr val="bg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Speaker Name</a:t>
            </a:r>
            <a:br>
              <a:rPr lang="en-US"/>
            </a:br>
            <a:r>
              <a:rPr lang="en-US"/>
              <a:t>Date</a:t>
            </a:r>
          </a:p>
        </p:txBody>
      </p:sp>
      <p:pic>
        <p:nvPicPr>
          <p:cNvPr id="7" name="Picture 6"/>
          <p:cNvPicPr>
            <a:picLocks noChangeAspect="1"/>
          </p:cNvPicPr>
          <p:nvPr userDrawn="1"/>
        </p:nvPicPr>
        <p:blipFill>
          <a:blip r:embed="rId6" cstate="email">
            <a:extLst>
              <a:ext uri="{28A0092B-C50C-407E-A947-70E740481C1C}">
                <a14:useLocalDpi xmlns:a14="http://schemas.microsoft.com/office/drawing/2010/main"/>
              </a:ext>
            </a:extLst>
          </a:blip>
          <a:stretch>
            <a:fillRect/>
          </a:stretch>
        </p:blipFill>
        <p:spPr>
          <a:xfrm>
            <a:off x="473324" y="479775"/>
            <a:ext cx="1304123" cy="285764"/>
          </a:xfrm>
          <a:prstGeom prst="rect">
            <a:avLst/>
          </a:prstGeom>
        </p:spPr>
      </p:pic>
    </p:spTree>
    <p:extLst>
      <p:ext uri="{BB962C8B-B14F-4D97-AF65-F5344CB8AC3E}">
        <p14:creationId xmlns:p14="http://schemas.microsoft.com/office/powerpoint/2010/main" val="1258907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3.xml><?xml version="1.0" encoding="utf-8"?>
<p:sldLayout xmlns:a="http://schemas.openxmlformats.org/drawingml/2006/main" xmlns:r="http://schemas.openxmlformats.org/officeDocument/2006/relationships" xmlns:p="http://schemas.openxmlformats.org/presentationml/2006/main" type="title" preserve="1">
  <p:cSld name="2_Red Tile Title">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1756" name="think-cell Slide" r:id="rId4" imgW="270" imgH="270" progId="TCLayout.ActiveDocument.1">
                  <p:embed/>
                </p:oleObj>
              </mc:Choice>
              <mc:Fallback>
                <p:oleObj name="think-cell Slide" r:id="rId4" imgW="270" imgH="270" progId="TCLayout.ActiveDocument.1">
                  <p:embed/>
                  <p:pic>
                    <p:nvPicPr>
                      <p:cNvPr id="4" name="Object 3" hidden="1"/>
                      <p:cNvPicPr/>
                      <p:nvPr/>
                    </p:nvPicPr>
                    <p:blipFill>
                      <a:blip r:embed="rId5"/>
                      <a:stretch>
                        <a:fillRect/>
                      </a:stretch>
                    </p:blipFill>
                    <p:spPr>
                      <a:xfrm>
                        <a:off x="1588" y="1588"/>
                        <a:ext cx="1587" cy="1587"/>
                      </a:xfrm>
                      <a:prstGeom prst="rect">
                        <a:avLst/>
                      </a:prstGeom>
                    </p:spPr>
                  </p:pic>
                </p:oleObj>
              </mc:Fallback>
            </mc:AlternateContent>
          </a:graphicData>
        </a:graphic>
      </p:graphicFrame>
      <p:pic>
        <p:nvPicPr>
          <p:cNvPr id="11" name="Picture 10"/>
          <p:cNvPicPr>
            <a:picLocks noChangeAspect="1"/>
          </p:cNvPicPr>
          <p:nvPr userDrawn="1"/>
        </p:nvPicPr>
        <p:blipFill rotWithShape="1">
          <a:blip r:embed="rId6" cstate="email">
            <a:extLst>
              <a:ext uri="{28A0092B-C50C-407E-A947-70E740481C1C}">
                <a14:useLocalDpi xmlns:a14="http://schemas.microsoft.com/office/drawing/2010/main"/>
              </a:ext>
            </a:extLst>
          </a:blip>
          <a:srcRect/>
          <a:stretch/>
        </p:blipFill>
        <p:spPr>
          <a:xfrm>
            <a:off x="-1" y="-1"/>
            <a:ext cx="12436476" cy="6994526"/>
          </a:xfrm>
          <a:prstGeom prst="rect">
            <a:avLst/>
          </a:prstGeom>
          <a:noFill/>
          <a:ln>
            <a:noFill/>
          </a:ln>
        </p:spPr>
      </p:pic>
      <p:sp>
        <p:nvSpPr>
          <p:cNvPr id="7" name="Rectangle 6"/>
          <p:cNvSpPr/>
          <p:nvPr userDrawn="1"/>
        </p:nvSpPr>
        <p:spPr bwMode="auto">
          <a:xfrm>
            <a:off x="274638" y="296863"/>
            <a:ext cx="5486400" cy="5486400"/>
          </a:xfrm>
          <a:prstGeom prst="rect">
            <a:avLst/>
          </a:prstGeom>
          <a:solidFill>
            <a:schemeClr val="accent1">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ctrTitle" hasCustomPrompt="1"/>
          </p:nvPr>
        </p:nvSpPr>
        <p:spPr>
          <a:xfrm>
            <a:off x="274639" y="2142636"/>
            <a:ext cx="5303526" cy="1720381"/>
          </a:xfrm>
          <a:prstGeom prst="rect">
            <a:avLst/>
          </a:prstGeom>
        </p:spPr>
        <p:txBody>
          <a:bodyPr lIns="146304" tIns="91440" rIns="146304" bIns="91440"/>
          <a:lstStyle>
            <a:lvl1pPr algn="l">
              <a:defRPr sz="6000">
                <a:solidFill>
                  <a:schemeClr val="bg1"/>
                </a:solidFill>
              </a:defRPr>
            </a:lvl1pPr>
          </a:lstStyle>
          <a:p>
            <a:r>
              <a:rPr lang="en-US" dirty="0" err="1"/>
              <a:t>Lorem</a:t>
            </a:r>
            <a:r>
              <a:rPr lang="en-US" dirty="0"/>
              <a:t> </a:t>
            </a:r>
            <a:r>
              <a:rPr lang="en-US" dirty="0" err="1"/>
              <a:t>ipsum</a:t>
            </a:r>
            <a:r>
              <a:rPr lang="en-US" dirty="0"/>
              <a:t/>
            </a:r>
            <a:br>
              <a:rPr lang="en-US" dirty="0"/>
            </a:br>
            <a:r>
              <a:rPr lang="en-US" dirty="0"/>
              <a:t>dolor </a:t>
            </a:r>
            <a:r>
              <a:rPr lang="en-US" dirty="0" err="1"/>
              <a:t>amet</a:t>
            </a:r>
            <a:endParaRPr lang="en-US" dirty="0"/>
          </a:p>
        </p:txBody>
      </p:sp>
      <p:sp>
        <p:nvSpPr>
          <p:cNvPr id="3" name="Subtitle 2"/>
          <p:cNvSpPr>
            <a:spLocks noGrp="1"/>
          </p:cNvSpPr>
          <p:nvPr>
            <p:ph type="subTitle" idx="1" hasCustomPrompt="1"/>
          </p:nvPr>
        </p:nvSpPr>
        <p:spPr>
          <a:xfrm>
            <a:off x="274702" y="3954463"/>
            <a:ext cx="5303462" cy="1055382"/>
          </a:xfrm>
          <a:prstGeom prst="rect">
            <a:avLst/>
          </a:prstGeom>
        </p:spPr>
        <p:txBody>
          <a:bodyPr lIns="182880" tIns="146304" rIns="182880" bIns="146304"/>
          <a:lstStyle>
            <a:lvl1pPr marL="0" indent="0" algn="l">
              <a:lnSpc>
                <a:spcPct val="90000"/>
              </a:lnSpc>
              <a:buNone/>
              <a:defRPr sz="2200">
                <a:solidFill>
                  <a:schemeClr val="bg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Speaker Name</a:t>
            </a:r>
            <a:br>
              <a:rPr lang="en-US"/>
            </a:br>
            <a:r>
              <a:rPr lang="en-US"/>
              <a:t>Date</a:t>
            </a:r>
          </a:p>
        </p:txBody>
      </p:sp>
      <p:pic>
        <p:nvPicPr>
          <p:cNvPr id="9" name="Picture 8"/>
          <p:cNvPicPr>
            <a:picLocks noChangeAspect="1"/>
          </p:cNvPicPr>
          <p:nvPr userDrawn="1"/>
        </p:nvPicPr>
        <p:blipFill>
          <a:blip r:embed="rId7" cstate="email">
            <a:extLst>
              <a:ext uri="{28A0092B-C50C-407E-A947-70E740481C1C}">
                <a14:useLocalDpi xmlns:a14="http://schemas.microsoft.com/office/drawing/2010/main"/>
              </a:ext>
            </a:extLst>
          </a:blip>
          <a:stretch>
            <a:fillRect/>
          </a:stretch>
        </p:blipFill>
        <p:spPr>
          <a:xfrm>
            <a:off x="473324" y="479775"/>
            <a:ext cx="1304123" cy="285764"/>
          </a:xfrm>
          <a:prstGeom prst="rect">
            <a:avLst/>
          </a:prstGeom>
        </p:spPr>
      </p:pic>
    </p:spTree>
    <p:extLst>
      <p:ext uri="{BB962C8B-B14F-4D97-AF65-F5344CB8AC3E}">
        <p14:creationId xmlns:p14="http://schemas.microsoft.com/office/powerpoint/2010/main" val="41588217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58pt Title/24pt Text">
    <p:bg>
      <p:bgPr>
        <a:solidFill>
          <a:schemeClr val="accent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2780"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3" name="Footer Placeholder 2"/>
          <p:cNvSpPr>
            <a:spLocks noGrp="1"/>
          </p:cNvSpPr>
          <p:nvPr>
            <p:ph type="ftr" sz="quarter" idx="10"/>
          </p:nvPr>
        </p:nvSpPr>
        <p:spPr/>
        <p:txBody>
          <a:bodyPr/>
          <a:lstStyle/>
          <a:p>
            <a:r>
              <a:rPr>
                <a:solidFill>
                  <a:srgbClr val="505050"/>
                </a:solidFill>
              </a:rPr>
              <a:t>Microsoft Confidential</a:t>
            </a:r>
          </a:p>
        </p:txBody>
      </p:sp>
      <p:sp>
        <p:nvSpPr>
          <p:cNvPr id="4" name="Slide Number Placeholder 3"/>
          <p:cNvSpPr>
            <a:spLocks noGrp="1"/>
          </p:cNvSpPr>
          <p:nvPr>
            <p:ph type="sldNum" sz="quarter" idx="11"/>
          </p:nvPr>
        </p:nvSpPr>
        <p:spPr/>
        <p:txBody>
          <a:bodyPr/>
          <a:lstStyle/>
          <a:p>
            <a:fld id="{27258FFF-F925-446B-8502-81C933981705}" type="slidenum">
              <a:rPr>
                <a:solidFill>
                  <a:srgbClr val="505050"/>
                </a:solidFill>
              </a:rPr>
              <a:pPr/>
              <a:t>‹#›</a:t>
            </a:fld>
            <a:endParaRPr>
              <a:solidFill>
                <a:srgbClr val="505050"/>
              </a:solidFill>
            </a:endParaRPr>
          </a:p>
        </p:txBody>
      </p:sp>
      <p:sp>
        <p:nvSpPr>
          <p:cNvPr id="6" name="Title 1"/>
          <p:cNvSpPr>
            <a:spLocks noGrp="1"/>
          </p:cNvSpPr>
          <p:nvPr>
            <p:ph type="ctrTitle" hasCustomPrompt="1"/>
          </p:nvPr>
        </p:nvSpPr>
        <p:spPr>
          <a:xfrm>
            <a:off x="274638" y="2142636"/>
            <a:ext cx="11228387" cy="1720381"/>
          </a:xfrm>
        </p:spPr>
        <p:txBody>
          <a:bodyPr/>
          <a:lstStyle>
            <a:lvl1pPr>
              <a:defRPr sz="6000">
                <a:solidFill>
                  <a:schemeClr val="bg1"/>
                </a:solidFill>
              </a:defRPr>
            </a:lvl1pPr>
          </a:lstStyle>
          <a:p>
            <a:r>
              <a:rPr lang="en-US" dirty="0"/>
              <a:t>Title</a:t>
            </a:r>
          </a:p>
        </p:txBody>
      </p:sp>
      <p:sp>
        <p:nvSpPr>
          <p:cNvPr id="8" name="Subtitle 2"/>
          <p:cNvSpPr>
            <a:spLocks noGrp="1"/>
          </p:cNvSpPr>
          <p:nvPr>
            <p:ph type="subTitle" idx="1" hasCustomPrompt="1"/>
          </p:nvPr>
        </p:nvSpPr>
        <p:spPr>
          <a:xfrm>
            <a:off x="274702" y="3954463"/>
            <a:ext cx="8705850" cy="1055382"/>
          </a:xfrm>
        </p:spPr>
        <p:txBody>
          <a:bodyPr/>
          <a:lstStyle>
            <a:lvl1pPr marL="0" indent="0" algn="l">
              <a:buNone/>
              <a:defRPr sz="2200">
                <a:solidFill>
                  <a:schemeClr val="bg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p>
        </p:txBody>
      </p:sp>
    </p:spTree>
    <p:extLst>
      <p:ext uri="{BB962C8B-B14F-4D97-AF65-F5344CB8AC3E}">
        <p14:creationId xmlns:p14="http://schemas.microsoft.com/office/powerpoint/2010/main" val="40751408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58pt Title/16pt Text - Blue">
    <p:bg>
      <p:bgPr>
        <a:solidFill>
          <a:schemeClr val="accent2"/>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3804"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3" name="Footer Placeholder 2"/>
          <p:cNvSpPr>
            <a:spLocks noGrp="1"/>
          </p:cNvSpPr>
          <p:nvPr>
            <p:ph type="ftr" sz="quarter" idx="10"/>
          </p:nvPr>
        </p:nvSpPr>
        <p:spPr/>
        <p:txBody>
          <a:bodyPr/>
          <a:lstStyle>
            <a:lvl1pPr>
              <a:defRPr>
                <a:solidFill>
                  <a:schemeClr val="bg1"/>
                </a:solidFill>
              </a:defRPr>
            </a:lvl1pPr>
          </a:lstStyle>
          <a:p>
            <a:r>
              <a:rPr>
                <a:solidFill>
                  <a:srgbClr val="FFFFFF"/>
                </a:solidFill>
              </a:rPr>
              <a:t>Microsoft Confidential</a:t>
            </a:r>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27258FFF-F925-446B-8502-81C933981705}" type="slidenum">
              <a:rPr smtClean="0">
                <a:solidFill>
                  <a:srgbClr val="FFFFFF"/>
                </a:solidFill>
              </a:rPr>
              <a:pPr/>
              <a:t>‹#›</a:t>
            </a:fld>
            <a:endParaRPr>
              <a:solidFill>
                <a:srgbClr val="FFFFFF"/>
              </a:solidFill>
            </a:endParaRPr>
          </a:p>
        </p:txBody>
      </p:sp>
      <p:sp>
        <p:nvSpPr>
          <p:cNvPr id="6" name="Title 1"/>
          <p:cNvSpPr>
            <a:spLocks noGrp="1"/>
          </p:cNvSpPr>
          <p:nvPr>
            <p:ph type="ctrTitle" hasCustomPrompt="1"/>
          </p:nvPr>
        </p:nvSpPr>
        <p:spPr>
          <a:xfrm>
            <a:off x="274638" y="2142636"/>
            <a:ext cx="11228387" cy="1720381"/>
          </a:xfrm>
        </p:spPr>
        <p:txBody>
          <a:bodyPr/>
          <a:lstStyle>
            <a:lvl1pPr>
              <a:defRPr sz="6000">
                <a:solidFill>
                  <a:schemeClr val="bg1"/>
                </a:solidFill>
              </a:defRPr>
            </a:lvl1pPr>
          </a:lstStyle>
          <a:p>
            <a:r>
              <a:rPr lang="en-US" dirty="0"/>
              <a:t>Title</a:t>
            </a:r>
          </a:p>
        </p:txBody>
      </p:sp>
      <p:sp>
        <p:nvSpPr>
          <p:cNvPr id="8" name="Subtitle 2"/>
          <p:cNvSpPr>
            <a:spLocks noGrp="1"/>
          </p:cNvSpPr>
          <p:nvPr>
            <p:ph type="subTitle" idx="1" hasCustomPrompt="1"/>
          </p:nvPr>
        </p:nvSpPr>
        <p:spPr>
          <a:xfrm>
            <a:off x="274702" y="3954463"/>
            <a:ext cx="8705850" cy="1055382"/>
          </a:xfrm>
        </p:spPr>
        <p:txBody>
          <a:bodyPr/>
          <a:lstStyle>
            <a:lvl1pPr marL="0" indent="0" algn="l">
              <a:buNone/>
              <a:defRPr sz="2200">
                <a:solidFill>
                  <a:schemeClr val="bg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p>
        </p:txBody>
      </p:sp>
    </p:spTree>
    <p:extLst>
      <p:ext uri="{BB962C8B-B14F-4D97-AF65-F5344CB8AC3E}">
        <p14:creationId xmlns:p14="http://schemas.microsoft.com/office/powerpoint/2010/main" val="284635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58pt Title/16pt Text - Purple">
    <p:bg>
      <p:bgPr>
        <a:solidFill>
          <a:schemeClr val="accent3"/>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4828"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3" name="Footer Placeholder 2"/>
          <p:cNvSpPr>
            <a:spLocks noGrp="1"/>
          </p:cNvSpPr>
          <p:nvPr>
            <p:ph type="ftr" sz="quarter" idx="10"/>
          </p:nvPr>
        </p:nvSpPr>
        <p:spPr/>
        <p:txBody>
          <a:bodyPr/>
          <a:lstStyle>
            <a:lvl1pPr>
              <a:defRPr>
                <a:solidFill>
                  <a:schemeClr val="bg1"/>
                </a:solidFill>
              </a:defRPr>
            </a:lvl1pPr>
          </a:lstStyle>
          <a:p>
            <a:r>
              <a:rPr>
                <a:solidFill>
                  <a:srgbClr val="FFFFFF"/>
                </a:solidFill>
              </a:rPr>
              <a:t>Microsoft Confidential</a:t>
            </a:r>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27258FFF-F925-446B-8502-81C933981705}" type="slidenum">
              <a:rPr smtClean="0">
                <a:solidFill>
                  <a:srgbClr val="FFFFFF"/>
                </a:solidFill>
              </a:rPr>
              <a:pPr/>
              <a:t>‹#›</a:t>
            </a:fld>
            <a:endParaRPr>
              <a:solidFill>
                <a:srgbClr val="FFFFFF"/>
              </a:solidFill>
            </a:endParaRPr>
          </a:p>
        </p:txBody>
      </p:sp>
      <p:sp>
        <p:nvSpPr>
          <p:cNvPr id="6" name="Title 1"/>
          <p:cNvSpPr>
            <a:spLocks noGrp="1"/>
          </p:cNvSpPr>
          <p:nvPr>
            <p:ph type="ctrTitle" hasCustomPrompt="1"/>
          </p:nvPr>
        </p:nvSpPr>
        <p:spPr>
          <a:xfrm>
            <a:off x="274638" y="2142636"/>
            <a:ext cx="11228387" cy="1720381"/>
          </a:xfrm>
        </p:spPr>
        <p:txBody>
          <a:bodyPr/>
          <a:lstStyle>
            <a:lvl1pPr>
              <a:defRPr sz="6000">
                <a:solidFill>
                  <a:schemeClr val="bg1"/>
                </a:solidFill>
              </a:defRPr>
            </a:lvl1pPr>
          </a:lstStyle>
          <a:p>
            <a:r>
              <a:rPr lang="en-US" dirty="0"/>
              <a:t>Title</a:t>
            </a:r>
          </a:p>
        </p:txBody>
      </p:sp>
      <p:sp>
        <p:nvSpPr>
          <p:cNvPr id="8" name="Subtitle 2"/>
          <p:cNvSpPr>
            <a:spLocks noGrp="1"/>
          </p:cNvSpPr>
          <p:nvPr>
            <p:ph type="subTitle" idx="1" hasCustomPrompt="1"/>
          </p:nvPr>
        </p:nvSpPr>
        <p:spPr>
          <a:xfrm>
            <a:off x="274702" y="3954463"/>
            <a:ext cx="8705850" cy="1055382"/>
          </a:xfrm>
        </p:spPr>
        <p:txBody>
          <a:bodyPr/>
          <a:lstStyle>
            <a:lvl1pPr marL="0" indent="0" algn="l">
              <a:buNone/>
              <a:defRPr sz="2200">
                <a:solidFill>
                  <a:schemeClr val="bg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p>
        </p:txBody>
      </p:sp>
    </p:spTree>
    <p:extLst>
      <p:ext uri="{BB962C8B-B14F-4D97-AF65-F5344CB8AC3E}">
        <p14:creationId xmlns:p14="http://schemas.microsoft.com/office/powerpoint/2010/main" val="38173276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58pt Title/24pt Text - Orange">
    <p:bg>
      <p:bgPr>
        <a:solidFill>
          <a:schemeClr val="accent4"/>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5852"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3" name="Footer Placeholder 2"/>
          <p:cNvSpPr>
            <a:spLocks noGrp="1"/>
          </p:cNvSpPr>
          <p:nvPr>
            <p:ph type="ftr" sz="quarter" idx="10"/>
          </p:nvPr>
        </p:nvSpPr>
        <p:spPr/>
        <p:txBody>
          <a:bodyPr/>
          <a:lstStyle>
            <a:lvl1pPr>
              <a:defRPr>
                <a:solidFill>
                  <a:schemeClr val="bg1"/>
                </a:solidFill>
              </a:defRPr>
            </a:lvl1pPr>
          </a:lstStyle>
          <a:p>
            <a:r>
              <a:rPr>
                <a:solidFill>
                  <a:srgbClr val="FFFFFF"/>
                </a:solidFill>
              </a:rPr>
              <a:t>Microsoft Confidential</a:t>
            </a:r>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27258FFF-F925-446B-8502-81C933981705}" type="slidenum">
              <a:rPr smtClean="0">
                <a:solidFill>
                  <a:srgbClr val="FFFFFF"/>
                </a:solidFill>
              </a:rPr>
              <a:pPr/>
              <a:t>‹#›</a:t>
            </a:fld>
            <a:endParaRPr>
              <a:solidFill>
                <a:srgbClr val="FFFFFF"/>
              </a:solidFill>
            </a:endParaRPr>
          </a:p>
        </p:txBody>
      </p:sp>
      <p:sp>
        <p:nvSpPr>
          <p:cNvPr id="6" name="Title 1"/>
          <p:cNvSpPr>
            <a:spLocks noGrp="1"/>
          </p:cNvSpPr>
          <p:nvPr>
            <p:ph type="ctrTitle" hasCustomPrompt="1"/>
          </p:nvPr>
        </p:nvSpPr>
        <p:spPr>
          <a:xfrm>
            <a:off x="274638" y="2142636"/>
            <a:ext cx="11228387" cy="1720381"/>
          </a:xfrm>
        </p:spPr>
        <p:txBody>
          <a:bodyPr/>
          <a:lstStyle>
            <a:lvl1pPr>
              <a:defRPr sz="6000">
                <a:solidFill>
                  <a:schemeClr val="bg1"/>
                </a:solidFill>
              </a:defRPr>
            </a:lvl1pPr>
          </a:lstStyle>
          <a:p>
            <a:r>
              <a:rPr lang="en-US" dirty="0"/>
              <a:t>Title</a:t>
            </a:r>
          </a:p>
        </p:txBody>
      </p:sp>
      <p:sp>
        <p:nvSpPr>
          <p:cNvPr id="8" name="Subtitle 2"/>
          <p:cNvSpPr>
            <a:spLocks noGrp="1"/>
          </p:cNvSpPr>
          <p:nvPr>
            <p:ph type="subTitle" idx="1" hasCustomPrompt="1"/>
          </p:nvPr>
        </p:nvSpPr>
        <p:spPr>
          <a:xfrm>
            <a:off x="274702" y="3954463"/>
            <a:ext cx="8705850" cy="1055382"/>
          </a:xfrm>
        </p:spPr>
        <p:txBody>
          <a:bodyPr/>
          <a:lstStyle>
            <a:lvl1pPr marL="0" indent="0" algn="l">
              <a:buNone/>
              <a:defRPr sz="2200">
                <a:solidFill>
                  <a:schemeClr val="bg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p>
        </p:txBody>
      </p:sp>
    </p:spTree>
    <p:extLst>
      <p:ext uri="{BB962C8B-B14F-4D97-AF65-F5344CB8AC3E}">
        <p14:creationId xmlns:p14="http://schemas.microsoft.com/office/powerpoint/2010/main" val="711037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1_58pt Title/24pt Text - Orange">
    <p:bg>
      <p:bgPr>
        <a:solidFill>
          <a:schemeClr val="accent5"/>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6876"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3" name="Footer Placeholder 2"/>
          <p:cNvSpPr>
            <a:spLocks noGrp="1"/>
          </p:cNvSpPr>
          <p:nvPr>
            <p:ph type="ftr" sz="quarter" idx="10"/>
          </p:nvPr>
        </p:nvSpPr>
        <p:spPr/>
        <p:txBody>
          <a:bodyPr/>
          <a:lstStyle>
            <a:lvl1pPr>
              <a:defRPr>
                <a:solidFill>
                  <a:schemeClr val="bg1"/>
                </a:solidFill>
              </a:defRPr>
            </a:lvl1pPr>
          </a:lstStyle>
          <a:p>
            <a:r>
              <a:rPr>
                <a:solidFill>
                  <a:srgbClr val="FFFFFF"/>
                </a:solidFill>
              </a:rPr>
              <a:t>Microsoft Confidential</a:t>
            </a:r>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27258FFF-F925-446B-8502-81C933981705}" type="slidenum">
              <a:rPr smtClean="0">
                <a:solidFill>
                  <a:srgbClr val="FFFFFF"/>
                </a:solidFill>
              </a:rPr>
              <a:pPr/>
              <a:t>‹#›</a:t>
            </a:fld>
            <a:endParaRPr>
              <a:solidFill>
                <a:srgbClr val="FFFFFF"/>
              </a:solidFill>
            </a:endParaRPr>
          </a:p>
        </p:txBody>
      </p:sp>
      <p:sp>
        <p:nvSpPr>
          <p:cNvPr id="6" name="Title 1"/>
          <p:cNvSpPr>
            <a:spLocks noGrp="1"/>
          </p:cNvSpPr>
          <p:nvPr>
            <p:ph type="ctrTitle" hasCustomPrompt="1"/>
          </p:nvPr>
        </p:nvSpPr>
        <p:spPr>
          <a:xfrm>
            <a:off x="274638" y="2142636"/>
            <a:ext cx="11228387" cy="1720381"/>
          </a:xfrm>
        </p:spPr>
        <p:txBody>
          <a:bodyPr/>
          <a:lstStyle>
            <a:lvl1pPr>
              <a:defRPr sz="6000">
                <a:solidFill>
                  <a:schemeClr val="bg1"/>
                </a:solidFill>
              </a:defRPr>
            </a:lvl1pPr>
          </a:lstStyle>
          <a:p>
            <a:r>
              <a:rPr lang="en-US" dirty="0"/>
              <a:t>Title</a:t>
            </a:r>
          </a:p>
        </p:txBody>
      </p:sp>
      <p:sp>
        <p:nvSpPr>
          <p:cNvPr id="8" name="Subtitle 2"/>
          <p:cNvSpPr>
            <a:spLocks noGrp="1"/>
          </p:cNvSpPr>
          <p:nvPr>
            <p:ph type="subTitle" idx="1" hasCustomPrompt="1"/>
          </p:nvPr>
        </p:nvSpPr>
        <p:spPr>
          <a:xfrm>
            <a:off x="274702" y="3954463"/>
            <a:ext cx="8705850" cy="1055382"/>
          </a:xfrm>
        </p:spPr>
        <p:txBody>
          <a:bodyPr/>
          <a:lstStyle>
            <a:lvl1pPr marL="0" indent="0" algn="l">
              <a:buNone/>
              <a:defRPr sz="2200">
                <a:solidFill>
                  <a:schemeClr val="bg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p>
        </p:txBody>
      </p:sp>
    </p:spTree>
    <p:extLst>
      <p:ext uri="{BB962C8B-B14F-4D97-AF65-F5344CB8AC3E}">
        <p14:creationId xmlns:p14="http://schemas.microsoft.com/office/powerpoint/2010/main" val="26686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58pt Title/24pt Text - Gray">
    <p:bg>
      <p:bgPr>
        <a:solidFill>
          <a:schemeClr val="accent6"/>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7900"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3" name="Footer Placeholder 2"/>
          <p:cNvSpPr>
            <a:spLocks noGrp="1"/>
          </p:cNvSpPr>
          <p:nvPr>
            <p:ph type="ftr" sz="quarter" idx="10"/>
          </p:nvPr>
        </p:nvSpPr>
        <p:spPr/>
        <p:txBody>
          <a:bodyPr/>
          <a:lstStyle>
            <a:lvl1pPr>
              <a:defRPr>
                <a:solidFill>
                  <a:schemeClr val="bg1"/>
                </a:solidFill>
              </a:defRPr>
            </a:lvl1pPr>
          </a:lstStyle>
          <a:p>
            <a:r>
              <a:rPr>
                <a:solidFill>
                  <a:srgbClr val="FFFFFF"/>
                </a:solidFill>
              </a:rPr>
              <a:t>Microsoft Confidential</a:t>
            </a:r>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27258FFF-F925-446B-8502-81C933981705}" type="slidenum">
              <a:rPr smtClean="0">
                <a:solidFill>
                  <a:srgbClr val="FFFFFF"/>
                </a:solidFill>
              </a:rPr>
              <a:pPr/>
              <a:t>‹#›</a:t>
            </a:fld>
            <a:endParaRPr>
              <a:solidFill>
                <a:srgbClr val="FFFFFF"/>
              </a:solidFill>
            </a:endParaRPr>
          </a:p>
        </p:txBody>
      </p:sp>
      <p:sp>
        <p:nvSpPr>
          <p:cNvPr id="6" name="Title 1"/>
          <p:cNvSpPr>
            <a:spLocks noGrp="1"/>
          </p:cNvSpPr>
          <p:nvPr>
            <p:ph type="ctrTitle" hasCustomPrompt="1"/>
          </p:nvPr>
        </p:nvSpPr>
        <p:spPr>
          <a:xfrm>
            <a:off x="274638" y="2142636"/>
            <a:ext cx="11228387" cy="1720381"/>
          </a:xfrm>
        </p:spPr>
        <p:txBody>
          <a:bodyPr/>
          <a:lstStyle>
            <a:lvl1pPr>
              <a:defRPr sz="6000">
                <a:solidFill>
                  <a:schemeClr val="bg1"/>
                </a:solidFill>
              </a:defRPr>
            </a:lvl1pPr>
          </a:lstStyle>
          <a:p>
            <a:r>
              <a:rPr lang="en-US" dirty="0"/>
              <a:t>Title</a:t>
            </a:r>
          </a:p>
        </p:txBody>
      </p:sp>
      <p:sp>
        <p:nvSpPr>
          <p:cNvPr id="8" name="Subtitle 2"/>
          <p:cNvSpPr>
            <a:spLocks noGrp="1"/>
          </p:cNvSpPr>
          <p:nvPr>
            <p:ph type="subTitle" idx="1" hasCustomPrompt="1"/>
          </p:nvPr>
        </p:nvSpPr>
        <p:spPr>
          <a:xfrm>
            <a:off x="274702" y="3954463"/>
            <a:ext cx="8705850" cy="1055382"/>
          </a:xfrm>
        </p:spPr>
        <p:txBody>
          <a:bodyPr/>
          <a:lstStyle>
            <a:lvl1pPr marL="0" indent="0" algn="l">
              <a:buNone/>
              <a:defRPr sz="2200">
                <a:solidFill>
                  <a:schemeClr val="bg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p>
        </p:txBody>
      </p:sp>
    </p:spTree>
    <p:extLst>
      <p:ext uri="{BB962C8B-B14F-4D97-AF65-F5344CB8AC3E}">
        <p14:creationId xmlns:p14="http://schemas.microsoft.com/office/powerpoint/2010/main" val="3031737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29941979"/>
      </p:ext>
    </p:extLst>
  </p:cSld>
  <p:clrMapOvr>
    <a:masterClrMapping/>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58pt Title/16pt Text">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8924"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hasCustomPrompt="1"/>
          </p:nvPr>
        </p:nvSpPr>
        <p:spPr>
          <a:xfrm>
            <a:off x="274639" y="264964"/>
            <a:ext cx="9143999" cy="3384866"/>
          </a:xfrm>
        </p:spPr>
        <p:txBody>
          <a:bodyPr lIns="146304" tIns="91440" rIns="146304" bIns="91440"/>
          <a:lstStyle>
            <a:lvl1pPr>
              <a:lnSpc>
                <a:spcPts val="6300"/>
              </a:lnSpc>
              <a:defRPr sz="5800" baseline="0">
                <a:solidFill>
                  <a:schemeClr val="accent1"/>
                </a:solidFill>
              </a:defRPr>
            </a:lvl1pPr>
          </a:lstStyle>
          <a:p>
            <a:r>
              <a:rPr lang="en-US"/>
              <a:t>Lorem ipsum dolor sit</a:t>
            </a:r>
            <a:br>
              <a:rPr lang="en-US"/>
            </a:br>
            <a:r>
              <a:rPr lang="en-US"/>
              <a:t>amet, consectetuer adipi</a:t>
            </a:r>
            <a:br>
              <a:rPr lang="en-US"/>
            </a:br>
            <a:r>
              <a:rPr lang="en-US"/>
              <a:t>scing elit aenean massa.</a:t>
            </a:r>
            <a:br>
              <a:rPr lang="en-US"/>
            </a:br>
            <a:r>
              <a:rPr lang="en-US"/>
              <a:t>Cum sociis natoque.</a:t>
            </a:r>
          </a:p>
        </p:txBody>
      </p:sp>
      <p:sp>
        <p:nvSpPr>
          <p:cNvPr id="3" name="Footer Placeholder 2"/>
          <p:cNvSpPr>
            <a:spLocks noGrp="1"/>
          </p:cNvSpPr>
          <p:nvPr>
            <p:ph type="ftr" sz="quarter" idx="10"/>
          </p:nvPr>
        </p:nvSpPr>
        <p:spPr/>
        <p:txBody>
          <a:bodyPr/>
          <a:lstStyle/>
          <a:p>
            <a:r>
              <a:rPr>
                <a:solidFill>
                  <a:srgbClr val="505050"/>
                </a:solidFill>
              </a:rPr>
              <a:t>Microsoft Confidential</a:t>
            </a:r>
          </a:p>
        </p:txBody>
      </p:sp>
      <p:sp>
        <p:nvSpPr>
          <p:cNvPr id="4" name="Slide Number Placeholder 3"/>
          <p:cNvSpPr>
            <a:spLocks noGrp="1"/>
          </p:cNvSpPr>
          <p:nvPr>
            <p:ph type="sldNum" sz="quarter" idx="11"/>
          </p:nvPr>
        </p:nvSpPr>
        <p:spPr/>
        <p:txBody>
          <a:bodyPr/>
          <a:lstStyle/>
          <a:p>
            <a:fld id="{27258FFF-F925-446B-8502-81C933981705}" type="slidenum">
              <a:rPr>
                <a:solidFill>
                  <a:srgbClr val="505050"/>
                </a:solidFill>
              </a:rPr>
              <a:pPr/>
              <a:t>‹#›</a:t>
            </a:fld>
            <a:endParaRPr>
              <a:solidFill>
                <a:srgbClr val="505050"/>
              </a:solidFill>
            </a:endParaRPr>
          </a:p>
        </p:txBody>
      </p:sp>
      <p:sp>
        <p:nvSpPr>
          <p:cNvPr id="7" name="Text Placeholder 6"/>
          <p:cNvSpPr>
            <a:spLocks noGrp="1"/>
          </p:cNvSpPr>
          <p:nvPr>
            <p:ph type="body" sz="quarter" idx="12" hasCustomPrompt="1"/>
          </p:nvPr>
        </p:nvSpPr>
        <p:spPr>
          <a:xfrm>
            <a:off x="274638" y="3954463"/>
            <a:ext cx="5486400" cy="2468562"/>
          </a:xfrm>
        </p:spPr>
        <p:txBody>
          <a:bodyPr/>
          <a:lstStyle>
            <a:lvl1pPr marL="0" indent="0">
              <a:lnSpc>
                <a:spcPts val="1800"/>
              </a:lnSpc>
              <a:spcBef>
                <a:spcPts val="1200"/>
              </a:spcBef>
              <a:buNone/>
              <a:defRPr sz="1600" baseline="0"/>
            </a:lvl1pPr>
            <a:lvl2pPr marL="0" indent="0">
              <a:lnSpc>
                <a:spcPts val="1800"/>
              </a:lnSpc>
              <a:spcBef>
                <a:spcPts val="1200"/>
              </a:spcBef>
              <a:buNone/>
              <a:defRPr sz="1600"/>
            </a:lvl2pPr>
            <a:lvl3pPr marL="0" indent="0">
              <a:lnSpc>
                <a:spcPts val="1800"/>
              </a:lnSpc>
              <a:spcBef>
                <a:spcPts val="1200"/>
              </a:spcBef>
              <a:buNone/>
              <a:defRPr sz="1600"/>
            </a:lvl3pPr>
            <a:lvl4pPr marL="0" indent="0">
              <a:lnSpc>
                <a:spcPts val="1800"/>
              </a:lnSpc>
              <a:spcBef>
                <a:spcPts val="1200"/>
              </a:spcBef>
              <a:buNone/>
              <a:defRPr sz="1600"/>
            </a:lvl4pPr>
            <a:lvl5pPr marL="0" indent="0">
              <a:lnSpc>
                <a:spcPts val="1800"/>
              </a:lnSpc>
              <a:spcBef>
                <a:spcPts val="1200"/>
              </a:spcBef>
              <a:buNone/>
              <a:defRPr sz="1600"/>
            </a:lvl5pPr>
          </a:lstStyle>
          <a:p>
            <a:pPr lvl="0"/>
            <a:r>
              <a:rPr lang="en-US"/>
              <a:t>Lorem ipsum dolor sit amet, consectetur adipiscing elit. Nunc et sagittis ligula, non laoreet urna. Aenean porttitor pulvinar lorem, eu accumsan purus mattis nec. Suspendisse eu justo tempus, volutpat velit ut, eleifend velit. </a:t>
            </a:r>
          </a:p>
          <a:p>
            <a:pPr lvl="0"/>
            <a:r>
              <a:rPr lang="en-US"/>
              <a:t>Cum sociis natoque penatibus et magnis dis parturient montes, nascetur ridiculus mus. Nullam tempus lorem justo, ac placerat neque molestie ut. </a:t>
            </a:r>
          </a:p>
        </p:txBody>
      </p:sp>
    </p:spTree>
    <p:extLst>
      <p:ext uri="{BB962C8B-B14F-4D97-AF65-F5344CB8AC3E}">
        <p14:creationId xmlns:p14="http://schemas.microsoft.com/office/powerpoint/2010/main" val="2518916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58pt Title/26pt Bullet Text">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9948"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hasCustomPrompt="1"/>
          </p:nvPr>
        </p:nvSpPr>
        <p:spPr>
          <a:xfrm>
            <a:off x="274639" y="264964"/>
            <a:ext cx="9143999" cy="1097302"/>
          </a:xfrm>
        </p:spPr>
        <p:txBody>
          <a:bodyPr lIns="146304" tIns="91440" rIns="146304" bIns="91440"/>
          <a:lstStyle>
            <a:lvl1pPr>
              <a:lnSpc>
                <a:spcPts val="6300"/>
              </a:lnSpc>
              <a:defRPr sz="5800" baseline="0">
                <a:solidFill>
                  <a:schemeClr val="accent1"/>
                </a:solidFill>
              </a:defRPr>
            </a:lvl1pPr>
          </a:lstStyle>
          <a:p>
            <a:r>
              <a:rPr lang="en-US"/>
              <a:t>Lorem ipsum dolor sit.</a:t>
            </a:r>
          </a:p>
        </p:txBody>
      </p:sp>
      <p:sp>
        <p:nvSpPr>
          <p:cNvPr id="3" name="Footer Placeholder 2"/>
          <p:cNvSpPr>
            <a:spLocks noGrp="1"/>
          </p:cNvSpPr>
          <p:nvPr>
            <p:ph type="ftr" sz="quarter" idx="10"/>
          </p:nvPr>
        </p:nvSpPr>
        <p:spPr/>
        <p:txBody>
          <a:bodyPr/>
          <a:lstStyle/>
          <a:p>
            <a:r>
              <a:rPr>
                <a:solidFill>
                  <a:srgbClr val="505050"/>
                </a:solidFill>
              </a:rPr>
              <a:t>Microsoft Confidential</a:t>
            </a:r>
          </a:p>
        </p:txBody>
      </p:sp>
      <p:sp>
        <p:nvSpPr>
          <p:cNvPr id="4" name="Slide Number Placeholder 3"/>
          <p:cNvSpPr>
            <a:spLocks noGrp="1"/>
          </p:cNvSpPr>
          <p:nvPr>
            <p:ph type="sldNum" sz="quarter" idx="11"/>
          </p:nvPr>
        </p:nvSpPr>
        <p:spPr/>
        <p:txBody>
          <a:bodyPr/>
          <a:lstStyle/>
          <a:p>
            <a:fld id="{27258FFF-F925-446B-8502-81C933981705}" type="slidenum">
              <a:rPr>
                <a:solidFill>
                  <a:srgbClr val="505050"/>
                </a:solidFill>
              </a:rPr>
              <a:pPr/>
              <a:t>‹#›</a:t>
            </a:fld>
            <a:endParaRPr>
              <a:solidFill>
                <a:srgbClr val="505050"/>
              </a:solidFill>
            </a:endParaRPr>
          </a:p>
        </p:txBody>
      </p:sp>
      <p:sp>
        <p:nvSpPr>
          <p:cNvPr id="8" name="Text Placeholder 7"/>
          <p:cNvSpPr>
            <a:spLocks noGrp="1"/>
          </p:cNvSpPr>
          <p:nvPr>
            <p:ph type="body" sz="quarter" idx="13" hasCustomPrompt="1"/>
          </p:nvPr>
        </p:nvSpPr>
        <p:spPr>
          <a:xfrm>
            <a:off x="274638" y="2125663"/>
            <a:ext cx="9144000" cy="4082870"/>
          </a:xfrm>
        </p:spPr>
        <p:txBody>
          <a:bodyPr/>
          <a:lstStyle>
            <a:lvl1pPr marL="233363" indent="-233363">
              <a:spcBef>
                <a:spcPts val="1200"/>
              </a:spcBef>
              <a:defRPr sz="2600">
                <a:latin typeface="+mn-lt"/>
              </a:defRPr>
            </a:lvl1pPr>
            <a:lvl2pPr marL="690563" indent="-233363">
              <a:spcBef>
                <a:spcPts val="1200"/>
              </a:spcBef>
              <a:buSzPct val="100000"/>
              <a:buFont typeface="Segoe UI" pitchFamily="34" charset="0"/>
              <a:buChar char="‐"/>
              <a:defRPr/>
            </a:lvl2pPr>
            <a:lvl3pPr marL="1147763" indent="-233363">
              <a:spcBef>
                <a:spcPts val="1200"/>
              </a:spcBef>
              <a:buFont typeface="Wingdings" pitchFamily="2" charset="2"/>
              <a:buChar char="§"/>
              <a:defRPr/>
            </a:lvl3pPr>
            <a:lvl4pPr marL="1600200" indent="-342900">
              <a:spcBef>
                <a:spcPts val="1200"/>
              </a:spcBef>
              <a:buFont typeface="+mj-lt"/>
              <a:buAutoNum type="arabicPeriod"/>
              <a:defRPr/>
            </a:lvl4pPr>
            <a:lvl5pPr marL="1946275" indent="-342900">
              <a:spcBef>
                <a:spcPts val="1200"/>
              </a:spcBef>
              <a:buFont typeface="+mj-lt"/>
              <a:buAutoNum type="alphaLcParenR"/>
              <a:defRPr/>
            </a:lvl5pPr>
          </a:lstStyle>
          <a:p>
            <a:pPr lvl="0"/>
            <a:r>
              <a:rPr lang="en-US"/>
              <a:t>Lorem ipsum dolor sit amet, consectetur adipiscing </a:t>
            </a:r>
            <a:br>
              <a:rPr lang="en-US"/>
            </a:br>
            <a:r>
              <a:rPr lang="en-US"/>
              <a:t>elit. Nunc et sagittis ligula</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995996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63pt Title Only">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40972"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hasCustomPrompt="1"/>
          </p:nvPr>
        </p:nvSpPr>
        <p:spPr>
          <a:xfrm>
            <a:off x="274639" y="264964"/>
            <a:ext cx="9143999" cy="1097302"/>
          </a:xfrm>
        </p:spPr>
        <p:txBody>
          <a:bodyPr lIns="146304" tIns="91440" rIns="146304" bIns="91440"/>
          <a:lstStyle>
            <a:lvl1pPr>
              <a:lnSpc>
                <a:spcPts val="6300"/>
              </a:lnSpc>
              <a:defRPr sz="5400" baseline="0">
                <a:solidFill>
                  <a:schemeClr val="accent1"/>
                </a:solidFill>
              </a:defRPr>
            </a:lvl1pPr>
          </a:lstStyle>
          <a:p>
            <a:r>
              <a:rPr lang="en-US"/>
              <a:t>Lorem ipsum dolor sit.</a:t>
            </a:r>
          </a:p>
        </p:txBody>
      </p:sp>
      <p:sp>
        <p:nvSpPr>
          <p:cNvPr id="3" name="Footer Placeholder 2"/>
          <p:cNvSpPr>
            <a:spLocks noGrp="1"/>
          </p:cNvSpPr>
          <p:nvPr>
            <p:ph type="ftr" sz="quarter" idx="10"/>
          </p:nvPr>
        </p:nvSpPr>
        <p:spPr/>
        <p:txBody>
          <a:bodyPr/>
          <a:lstStyle/>
          <a:p>
            <a:r>
              <a:rPr>
                <a:solidFill>
                  <a:srgbClr val="505050"/>
                </a:solidFill>
              </a:rPr>
              <a:t>Microsoft Confidential</a:t>
            </a:r>
          </a:p>
        </p:txBody>
      </p:sp>
      <p:sp>
        <p:nvSpPr>
          <p:cNvPr id="4" name="Slide Number Placeholder 3"/>
          <p:cNvSpPr>
            <a:spLocks noGrp="1"/>
          </p:cNvSpPr>
          <p:nvPr>
            <p:ph type="sldNum" sz="quarter" idx="11"/>
          </p:nvPr>
        </p:nvSpPr>
        <p:spPr/>
        <p:txBody>
          <a:bodyPr/>
          <a:lstStyle/>
          <a:p>
            <a:fld id="{27258FFF-F925-446B-8502-81C933981705}" type="slidenum">
              <a:rPr>
                <a:solidFill>
                  <a:srgbClr val="505050"/>
                </a:solidFill>
              </a:rPr>
              <a:pPr/>
              <a:t>‹#›</a:t>
            </a:fld>
            <a:endParaRPr>
              <a:solidFill>
                <a:srgbClr val="505050"/>
              </a:solidFill>
            </a:endParaRPr>
          </a:p>
        </p:txBody>
      </p:sp>
    </p:spTree>
    <p:extLst>
      <p:ext uri="{BB962C8B-B14F-4D97-AF65-F5344CB8AC3E}">
        <p14:creationId xmlns:p14="http://schemas.microsoft.com/office/powerpoint/2010/main" val="1939955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36pt Header w/Subtext">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41996" name="think-cell Slide" r:id="rId4" imgW="270" imgH="270" progId="TCLayout.ActiveDocument.1">
                  <p:embed/>
                </p:oleObj>
              </mc:Choice>
              <mc:Fallback>
                <p:oleObj name="think-cell Slide" r:id="rId4" imgW="270" imgH="270" progId="TCLayout.ActiveDocument.1">
                  <p:embed/>
                  <p:pic>
                    <p:nvPicPr>
                      <p:cNvPr id="4" name="Object 3"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2" name="Footer Placeholder 1"/>
          <p:cNvSpPr>
            <a:spLocks noGrp="1"/>
          </p:cNvSpPr>
          <p:nvPr>
            <p:ph type="ftr" sz="quarter" idx="12"/>
          </p:nvPr>
        </p:nvSpPr>
        <p:spPr/>
        <p:txBody>
          <a:bodyPr/>
          <a:lstStyle/>
          <a:p>
            <a:r>
              <a:rPr>
                <a:solidFill>
                  <a:srgbClr val="505050"/>
                </a:solidFill>
              </a:rPr>
              <a:t>Microsoft Confidential</a:t>
            </a:r>
          </a:p>
        </p:txBody>
      </p:sp>
      <p:sp>
        <p:nvSpPr>
          <p:cNvPr id="3" name="Slide Number Placeholder 2"/>
          <p:cNvSpPr>
            <a:spLocks noGrp="1"/>
          </p:cNvSpPr>
          <p:nvPr>
            <p:ph type="sldNum" sz="quarter" idx="13"/>
          </p:nvPr>
        </p:nvSpPr>
        <p:spPr/>
        <p:txBody>
          <a:bodyPr/>
          <a:lstStyle/>
          <a:p>
            <a:fld id="{27258FFF-F925-446B-8502-81C933981705}" type="slidenum">
              <a:rPr>
                <a:solidFill>
                  <a:srgbClr val="505050"/>
                </a:solidFill>
              </a:rPr>
              <a:pPr/>
              <a:t>‹#›</a:t>
            </a:fld>
            <a:endParaRPr>
              <a:solidFill>
                <a:srgbClr val="505050"/>
              </a:solidFill>
            </a:endParaRPr>
          </a:p>
        </p:txBody>
      </p:sp>
      <p:sp>
        <p:nvSpPr>
          <p:cNvPr id="8" name="Text Placeholder 4"/>
          <p:cNvSpPr>
            <a:spLocks noGrp="1"/>
          </p:cNvSpPr>
          <p:nvPr>
            <p:ph type="body" sz="quarter" idx="11"/>
          </p:nvPr>
        </p:nvSpPr>
        <p:spPr>
          <a:xfrm>
            <a:off x="274639" y="355512"/>
            <a:ext cx="6400799" cy="629914"/>
          </a:xfrm>
        </p:spPr>
        <p:txBody>
          <a:bodyPr lIns="146304" tIns="109728" rIns="146304" bIns="109728" anchor="t" anchorCtr="0"/>
          <a:lstStyle>
            <a:lvl1pPr marL="0" indent="0">
              <a:lnSpc>
                <a:spcPts val="3600"/>
              </a:lnSpc>
              <a:buFontTx/>
              <a:buNone/>
              <a:defRPr sz="3600">
                <a:solidFill>
                  <a:schemeClr val="tx2"/>
                </a:solidFill>
                <a:latin typeface="+mj-lt"/>
              </a:defRPr>
            </a:lvl1pPr>
            <a:lvl2pPr marL="342867" indent="0">
              <a:buFontTx/>
              <a:buNone/>
              <a:defRPr sz="3600">
                <a:latin typeface="Segoe Pro Light"/>
              </a:defRPr>
            </a:lvl2pPr>
            <a:lvl3pPr marL="571444" indent="0">
              <a:buFontTx/>
              <a:buNone/>
              <a:defRPr sz="3600">
                <a:latin typeface="Segoe Pro Light"/>
              </a:defRPr>
            </a:lvl3pPr>
            <a:lvl4pPr marL="800021" indent="0">
              <a:buFontTx/>
              <a:buNone/>
              <a:defRPr sz="3600">
                <a:latin typeface="Segoe Pro Light"/>
              </a:defRPr>
            </a:lvl4pPr>
            <a:lvl5pPr marL="1028598" indent="0">
              <a:buFontTx/>
              <a:buNone/>
              <a:defRPr sz="3600">
                <a:latin typeface="Segoe Pro Light"/>
              </a:defRPr>
            </a:lvl5pPr>
          </a:lstStyle>
          <a:p>
            <a:pPr lvl="0"/>
            <a:r>
              <a:rPr lang="en-US"/>
              <a:t>Click to edit Master text styles</a:t>
            </a:r>
          </a:p>
        </p:txBody>
      </p:sp>
      <p:sp>
        <p:nvSpPr>
          <p:cNvPr id="11" name="Text Placeholder 10"/>
          <p:cNvSpPr>
            <a:spLocks noGrp="1"/>
          </p:cNvSpPr>
          <p:nvPr>
            <p:ph type="body" sz="quarter" idx="14"/>
          </p:nvPr>
        </p:nvSpPr>
        <p:spPr>
          <a:xfrm>
            <a:off x="274638" y="2125663"/>
            <a:ext cx="3200429" cy="2743200"/>
          </a:xfrm>
        </p:spPr>
        <p:txBody>
          <a:bodyPr/>
          <a:lstStyle>
            <a:lvl1pPr marL="0" indent="0">
              <a:lnSpc>
                <a:spcPct val="100000"/>
              </a:lnSpc>
              <a:spcBef>
                <a:spcPts val="0"/>
              </a:spcBef>
              <a:spcAft>
                <a:spcPts val="3000"/>
              </a:spcAft>
              <a:buNone/>
              <a:defRPr sz="1800">
                <a:latin typeface="+mn-lt"/>
              </a:defRPr>
            </a:lvl1pPr>
            <a:lvl2pPr marL="3175" indent="0">
              <a:lnSpc>
                <a:spcPts val="1450"/>
              </a:lnSpc>
              <a:spcBef>
                <a:spcPts val="0"/>
              </a:spcBef>
              <a:spcAft>
                <a:spcPts val="1200"/>
              </a:spcAft>
              <a:buNone/>
              <a:defRPr sz="1300" b="1"/>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2833319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40pt Header &amp; 24pt Title Box">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43020" name="think-cell Slide" r:id="rId4" imgW="270" imgH="270" progId="TCLayout.ActiveDocument.1">
                  <p:embed/>
                </p:oleObj>
              </mc:Choice>
              <mc:Fallback>
                <p:oleObj name="think-cell Slide" r:id="rId4" imgW="270" imgH="270" progId="TCLayout.ActiveDocument.1">
                  <p:embed/>
                  <p:pic>
                    <p:nvPicPr>
                      <p:cNvPr id="3" name="Object 2"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4" name="Picture Placeholder 3"/>
          <p:cNvSpPr>
            <a:spLocks noGrp="1"/>
          </p:cNvSpPr>
          <p:nvPr>
            <p:ph type="pic" sz="quarter" idx="10"/>
          </p:nvPr>
        </p:nvSpPr>
        <p:spPr>
          <a:xfrm>
            <a:off x="0" y="0"/>
            <a:ext cx="12436475" cy="6994525"/>
          </a:xfrm>
        </p:spPr>
        <p:txBody>
          <a:bodyPr/>
          <a:lstStyle>
            <a:lvl1pPr marL="0" indent="0">
              <a:buNone/>
              <a:defRPr>
                <a:solidFill>
                  <a:srgbClr val="505050"/>
                </a:solidFill>
              </a:defRPr>
            </a:lvl1pPr>
          </a:lstStyle>
          <a:p>
            <a:r>
              <a:rPr lang="en-US"/>
              <a:t>Click icon to add picture</a:t>
            </a:r>
            <a:endParaRPr lang="en-US" dirty="0"/>
          </a:p>
        </p:txBody>
      </p:sp>
      <p:sp>
        <p:nvSpPr>
          <p:cNvPr id="2" name="Footer Placeholder 1"/>
          <p:cNvSpPr>
            <a:spLocks noGrp="1"/>
          </p:cNvSpPr>
          <p:nvPr>
            <p:ph type="ftr" sz="quarter" idx="12"/>
          </p:nvPr>
        </p:nvSpPr>
        <p:spPr/>
        <p:txBody>
          <a:bodyPr/>
          <a:lstStyle/>
          <a:p>
            <a:r>
              <a:rPr>
                <a:solidFill>
                  <a:srgbClr val="505050"/>
                </a:solidFill>
              </a:rPr>
              <a:t>Microsoft Confidential</a:t>
            </a:r>
          </a:p>
        </p:txBody>
      </p:sp>
      <p:sp>
        <p:nvSpPr>
          <p:cNvPr id="5" name="Slide Number Placeholder 4"/>
          <p:cNvSpPr>
            <a:spLocks noGrp="1"/>
          </p:cNvSpPr>
          <p:nvPr>
            <p:ph type="sldNum" sz="quarter" idx="13"/>
          </p:nvPr>
        </p:nvSpPr>
        <p:spPr/>
        <p:txBody>
          <a:bodyPr/>
          <a:lstStyle/>
          <a:p>
            <a:fld id="{27258FFF-F925-446B-8502-81C933981705}" type="slidenum">
              <a:rPr>
                <a:solidFill>
                  <a:srgbClr val="505050"/>
                </a:solidFill>
              </a:rPr>
              <a:pPr/>
              <a:t>‹#›</a:t>
            </a:fld>
            <a:endParaRPr>
              <a:solidFill>
                <a:srgbClr val="505050"/>
              </a:solidFill>
            </a:endParaRPr>
          </a:p>
        </p:txBody>
      </p:sp>
      <p:sp>
        <p:nvSpPr>
          <p:cNvPr id="9" name="Text Placeholder 8"/>
          <p:cNvSpPr>
            <a:spLocks noGrp="1"/>
          </p:cNvSpPr>
          <p:nvPr>
            <p:ph type="body" sz="quarter" idx="14"/>
          </p:nvPr>
        </p:nvSpPr>
        <p:spPr>
          <a:xfrm>
            <a:off x="274638" y="1242535"/>
            <a:ext cx="5029200" cy="5029200"/>
          </a:xfrm>
        </p:spPr>
        <p:txBody>
          <a:bodyPr lIns="146304" tIns="91440" rIns="146304" bIns="91440"/>
          <a:lstStyle>
            <a:lvl1pPr marL="0" indent="0">
              <a:lnSpc>
                <a:spcPts val="2900"/>
              </a:lnSpc>
              <a:spcBef>
                <a:spcPts val="0"/>
              </a:spcBef>
              <a:spcAft>
                <a:spcPts val="2400"/>
              </a:spcAft>
              <a:buNone/>
              <a:defRPr lang="en-US" sz="2400" kern="1200" spc="0" baseline="0">
                <a:solidFill>
                  <a:schemeClr val="bg1"/>
                </a:solidFill>
                <a:latin typeface="+mj-lt"/>
                <a:ea typeface="+mn-ea"/>
                <a:cs typeface="+mn-cs"/>
              </a:defRPr>
            </a:lvl1pPr>
            <a:lvl2pPr marL="342900" indent="0">
              <a:buNone/>
              <a:defRPr/>
            </a:lvl2pPr>
            <a:lvl3pPr marL="571500" indent="0">
              <a:buNone/>
              <a:defRPr/>
            </a:lvl3pPr>
            <a:lvl4pPr marL="800100" indent="0">
              <a:buNone/>
              <a:defRPr/>
            </a:lvl4pPr>
            <a:lvl5pPr marL="1028700" indent="0">
              <a:buNone/>
              <a:defRPr/>
            </a:lvl5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marL="0" marR="0" lvl="1" indent="0" algn="l" defTabSz="932742"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932742"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932742"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932742" rtl="0" eaLnBrk="1" fontAlgn="auto" latinLnBrk="0" hangingPunct="1">
              <a:lnSpc>
                <a:spcPct val="90000"/>
              </a:lnSpc>
              <a:spcBef>
                <a:spcPct val="20000"/>
              </a:spcBef>
              <a:spcAft>
                <a:spcPts val="0"/>
              </a:spcAft>
              <a:buClrTx/>
              <a:buSzPct val="90000"/>
              <a:buFont typeface="Arial" pitchFamily="34" charset="0"/>
              <a:buNone/>
              <a:tabLst/>
            </a:pPr>
            <a:r>
              <a:rPr lang="en-US"/>
              <a:t>Fifth level</a:t>
            </a:r>
          </a:p>
        </p:txBody>
      </p:sp>
    </p:spTree>
    <p:extLst>
      <p:ext uri="{BB962C8B-B14F-4D97-AF65-F5344CB8AC3E}">
        <p14:creationId xmlns:p14="http://schemas.microsoft.com/office/powerpoint/2010/main" val="3439563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24pt Title">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44044" name="think-cell Slide" r:id="rId4" imgW="270" imgH="270" progId="TCLayout.ActiveDocument.1">
                  <p:embed/>
                </p:oleObj>
              </mc:Choice>
              <mc:Fallback>
                <p:oleObj name="think-cell Slide" r:id="rId4" imgW="270" imgH="270" progId="TCLayout.ActiveDocument.1">
                  <p:embed/>
                  <p:pic>
                    <p:nvPicPr>
                      <p:cNvPr id="4" name="Object 3"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2" name="Footer Placeholder 1"/>
          <p:cNvSpPr>
            <a:spLocks noGrp="1"/>
          </p:cNvSpPr>
          <p:nvPr>
            <p:ph type="ftr" sz="quarter" idx="12"/>
          </p:nvPr>
        </p:nvSpPr>
        <p:spPr/>
        <p:txBody>
          <a:bodyPr/>
          <a:lstStyle/>
          <a:p>
            <a:r>
              <a:rPr>
                <a:solidFill>
                  <a:srgbClr val="505050"/>
                </a:solidFill>
              </a:rPr>
              <a:t>Microsoft Confidential</a:t>
            </a:r>
          </a:p>
        </p:txBody>
      </p:sp>
      <p:sp>
        <p:nvSpPr>
          <p:cNvPr id="3" name="Slide Number Placeholder 2"/>
          <p:cNvSpPr>
            <a:spLocks noGrp="1"/>
          </p:cNvSpPr>
          <p:nvPr>
            <p:ph type="sldNum" sz="quarter" idx="13"/>
          </p:nvPr>
        </p:nvSpPr>
        <p:spPr/>
        <p:txBody>
          <a:bodyPr/>
          <a:lstStyle/>
          <a:p>
            <a:fld id="{27258FFF-F925-446B-8502-81C933981705}" type="slidenum">
              <a:rPr>
                <a:solidFill>
                  <a:srgbClr val="505050"/>
                </a:solidFill>
              </a:rPr>
              <a:pPr/>
              <a:t>‹#›</a:t>
            </a:fld>
            <a:endParaRPr>
              <a:solidFill>
                <a:srgbClr val="505050"/>
              </a:solidFill>
            </a:endParaRPr>
          </a:p>
        </p:txBody>
      </p:sp>
      <p:sp>
        <p:nvSpPr>
          <p:cNvPr id="9" name="Text Placeholder 4"/>
          <p:cNvSpPr>
            <a:spLocks noGrp="1"/>
          </p:cNvSpPr>
          <p:nvPr>
            <p:ph type="body" sz="quarter" idx="10"/>
          </p:nvPr>
        </p:nvSpPr>
        <p:spPr>
          <a:xfrm>
            <a:off x="274818" y="375657"/>
            <a:ext cx="6400614" cy="457195"/>
          </a:xfrm>
        </p:spPr>
        <p:txBody>
          <a:bodyPr lIns="182880" tIns="146304" rIns="182880" bIns="146304" anchor="ctr" anchorCtr="0"/>
          <a:lstStyle>
            <a:lvl1pPr marL="0" indent="0">
              <a:lnSpc>
                <a:spcPts val="2800"/>
              </a:lnSpc>
              <a:spcBef>
                <a:spcPts val="0"/>
              </a:spcBef>
              <a:buFontTx/>
              <a:buNone/>
              <a:defRPr sz="2400">
                <a:solidFill>
                  <a:schemeClr val="tx2"/>
                </a:solidFill>
                <a:latin typeface="+mj-lt"/>
              </a:defRPr>
            </a:lvl1pPr>
            <a:lvl2pPr marL="342867" indent="0">
              <a:buFontTx/>
              <a:buNone/>
              <a:defRPr sz="2400">
                <a:latin typeface="Segoe Pro Light"/>
              </a:defRPr>
            </a:lvl2pPr>
            <a:lvl3pPr marL="571444" indent="0">
              <a:buFontTx/>
              <a:buNone/>
              <a:defRPr sz="2400">
                <a:latin typeface="Segoe Pro Light"/>
              </a:defRPr>
            </a:lvl3pPr>
            <a:lvl4pPr marL="800021" indent="0">
              <a:buFontTx/>
              <a:buNone/>
              <a:defRPr sz="2400">
                <a:latin typeface="Segoe Pro Light"/>
              </a:defRPr>
            </a:lvl4pPr>
            <a:lvl5pPr marL="1028598" indent="0">
              <a:buFontTx/>
              <a:buNone/>
              <a:defRPr sz="2400">
                <a:latin typeface="Segoe Pro Light"/>
              </a:defRPr>
            </a:lvl5pPr>
          </a:lstStyle>
          <a:p>
            <a:pPr lvl="0"/>
            <a:r>
              <a:rPr lang="en-US"/>
              <a:t>Click to edit Master text styles</a:t>
            </a:r>
          </a:p>
        </p:txBody>
      </p:sp>
    </p:spTree>
    <p:extLst>
      <p:ext uri="{BB962C8B-B14F-4D97-AF65-F5344CB8AC3E}">
        <p14:creationId xmlns:p14="http://schemas.microsoft.com/office/powerpoint/2010/main" val="16350592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45068" name="think-cell Slide" r:id="rId4" imgW="270" imgH="270" progId="TCLayout.ActiveDocument.1">
                  <p:embed/>
                </p:oleObj>
              </mc:Choice>
              <mc:Fallback>
                <p:oleObj name="think-cell Slide" r:id="rId4" imgW="270" imgH="270" progId="TCLayout.ActiveDocument.1">
                  <p:embed/>
                  <p:pic>
                    <p:nvPicPr>
                      <p:cNvPr id="4" name="Object 3"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2" name="Footer Placeholder 1"/>
          <p:cNvSpPr>
            <a:spLocks noGrp="1"/>
          </p:cNvSpPr>
          <p:nvPr>
            <p:ph type="ftr" sz="quarter" idx="10"/>
          </p:nvPr>
        </p:nvSpPr>
        <p:spPr/>
        <p:txBody>
          <a:bodyPr/>
          <a:lstStyle/>
          <a:p>
            <a:r>
              <a:rPr>
                <a:solidFill>
                  <a:srgbClr val="505050"/>
                </a:solidFill>
              </a:rPr>
              <a:t>Microsoft Confidential</a:t>
            </a:r>
          </a:p>
        </p:txBody>
      </p:sp>
      <p:sp>
        <p:nvSpPr>
          <p:cNvPr id="3" name="Slide Number Placeholder 2"/>
          <p:cNvSpPr>
            <a:spLocks noGrp="1"/>
          </p:cNvSpPr>
          <p:nvPr>
            <p:ph type="sldNum" sz="quarter" idx="11"/>
          </p:nvPr>
        </p:nvSpPr>
        <p:spPr/>
        <p:txBody>
          <a:bodyPr/>
          <a:lstStyle/>
          <a:p>
            <a:fld id="{27258FFF-F925-446B-8502-81C933981705}" type="slidenum">
              <a:rPr>
                <a:solidFill>
                  <a:srgbClr val="505050"/>
                </a:solidFill>
              </a:rPr>
              <a:pPr/>
              <a:t>‹#›</a:t>
            </a:fld>
            <a:endParaRPr>
              <a:solidFill>
                <a:srgbClr val="505050"/>
              </a:solidFill>
            </a:endParaRPr>
          </a:p>
        </p:txBody>
      </p:sp>
    </p:spTree>
    <p:extLst>
      <p:ext uri="{BB962C8B-B14F-4D97-AF65-F5344CB8AC3E}">
        <p14:creationId xmlns:p14="http://schemas.microsoft.com/office/powerpoint/2010/main" val="2407825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Gray Background &amp; Tiles">
    <p:bg>
      <p:bgPr>
        <a:solidFill>
          <a:srgbClr val="505050"/>
        </a:solidFill>
        <a:effectLst/>
      </p:bgPr>
    </p:bg>
    <p:spTree>
      <p:nvGrpSpPr>
        <p:cNvPr id="1" name=""/>
        <p:cNvGrpSpPr/>
        <p:nvPr/>
      </p:nvGrpSpPr>
      <p:grpSpPr>
        <a:xfrm>
          <a:off x="0" y="0"/>
          <a:ext cx="0" cy="0"/>
          <a:chOff x="0" y="0"/>
          <a:chExt cx="0" cy="0"/>
        </a:xfrm>
      </p:grpSpPr>
      <p:graphicFrame>
        <p:nvGraphicFramePr>
          <p:cNvPr id="10" name="Object 9" hidden="1"/>
          <p:cNvGraphicFramePr>
            <a:graphicFrameLocks noChangeAspect="1"/>
          </p:cNvGraphicFramePr>
          <p:nvPr userDrawn="1">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46092" name="think-cell Slide" r:id="rId4" imgW="270" imgH="270" progId="TCLayout.ActiveDocument.1">
                  <p:embed/>
                </p:oleObj>
              </mc:Choice>
              <mc:Fallback>
                <p:oleObj name="think-cell Slide" r:id="rId4" imgW="270" imgH="270" progId="TCLayout.ActiveDocument.1">
                  <p:embed/>
                  <p:pic>
                    <p:nvPicPr>
                      <p:cNvPr id="10" name="Object 9"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2" name="Footer Placeholder 1"/>
          <p:cNvSpPr>
            <a:spLocks noGrp="1"/>
          </p:cNvSpPr>
          <p:nvPr>
            <p:ph type="ftr" sz="quarter" idx="10"/>
          </p:nvPr>
        </p:nvSpPr>
        <p:spPr/>
        <p:txBody>
          <a:bodyPr/>
          <a:lstStyle>
            <a:lvl1pPr>
              <a:defRPr>
                <a:solidFill>
                  <a:schemeClr val="bg1"/>
                </a:solidFill>
              </a:defRPr>
            </a:lvl1pPr>
          </a:lstStyle>
          <a:p>
            <a:r>
              <a:rPr>
                <a:solidFill>
                  <a:srgbClr val="FFFFFF"/>
                </a:solidFill>
              </a:rPr>
              <a:t>Microsoft Confidential</a:t>
            </a:r>
          </a:p>
        </p:txBody>
      </p:sp>
      <p:sp>
        <p:nvSpPr>
          <p:cNvPr id="3" name="Slide Number Placeholder 2"/>
          <p:cNvSpPr>
            <a:spLocks noGrp="1"/>
          </p:cNvSpPr>
          <p:nvPr>
            <p:ph type="sldNum" sz="quarter" idx="11"/>
          </p:nvPr>
        </p:nvSpPr>
        <p:spPr/>
        <p:txBody>
          <a:bodyPr/>
          <a:lstStyle>
            <a:lvl1pPr>
              <a:defRPr>
                <a:solidFill>
                  <a:schemeClr val="bg1"/>
                </a:solidFill>
              </a:defRPr>
            </a:lvl1pPr>
          </a:lstStyle>
          <a:p>
            <a:fld id="{27258FFF-F925-446B-8502-81C933981705}" type="slidenum">
              <a:rPr smtClean="0">
                <a:solidFill>
                  <a:srgbClr val="FFFFFF"/>
                </a:solidFill>
              </a:rPr>
              <a:pPr/>
              <a:t>‹#›</a:t>
            </a:fld>
            <a:endParaRPr>
              <a:solidFill>
                <a:srgbClr val="FFFFFF"/>
              </a:solidFill>
            </a:endParaRPr>
          </a:p>
        </p:txBody>
      </p:sp>
      <p:grpSp>
        <p:nvGrpSpPr>
          <p:cNvPr id="13" name="Group 12"/>
          <p:cNvGrpSpPr/>
          <p:nvPr userDrawn="1"/>
        </p:nvGrpSpPr>
        <p:grpSpPr>
          <a:xfrm>
            <a:off x="278608" y="296863"/>
            <a:ext cx="11887200" cy="6247693"/>
            <a:chOff x="274638" y="297107"/>
            <a:chExt cx="11887200" cy="6247693"/>
          </a:xfrm>
        </p:grpSpPr>
        <p:pic>
          <p:nvPicPr>
            <p:cNvPr id="4" name="Picture 3" descr="NewGridTile_8x8.png"/>
            <p:cNvPicPr>
              <a:picLocks noChangeAspect="1"/>
            </p:cNvPicPr>
            <p:nvPr userDrawn="1"/>
          </p:nvPicPr>
          <p:blipFill>
            <a:blip r:embed="rId6" cstate="email">
              <a:extLst>
                <a:ext uri="{28A0092B-C50C-407E-A947-70E740481C1C}">
                  <a14:useLocalDpi xmlns:a14="http://schemas.microsoft.com/office/drawing/2010/main"/>
                </a:ext>
              </a:extLst>
            </a:blip>
            <a:stretch>
              <a:fillRect/>
            </a:stretch>
          </p:blipFill>
          <p:spPr>
            <a:xfrm>
              <a:off x="274638" y="298483"/>
              <a:ext cx="3657356" cy="3657356"/>
            </a:xfrm>
            <a:prstGeom prst="rect">
              <a:avLst/>
            </a:prstGeom>
          </p:spPr>
        </p:pic>
        <p:pic>
          <p:nvPicPr>
            <p:cNvPr id="5" name="Picture 4" descr="NewGridTile_8x8.png"/>
            <p:cNvPicPr>
              <a:picLocks noChangeAspect="1"/>
            </p:cNvPicPr>
            <p:nvPr userDrawn="1"/>
          </p:nvPicPr>
          <p:blipFill>
            <a:blip r:embed="rId6" cstate="email">
              <a:extLst>
                <a:ext uri="{28A0092B-C50C-407E-A947-70E740481C1C}">
                  <a14:useLocalDpi xmlns:a14="http://schemas.microsoft.com/office/drawing/2010/main"/>
                </a:ext>
              </a:extLst>
            </a:blip>
            <a:stretch>
              <a:fillRect/>
            </a:stretch>
          </p:blipFill>
          <p:spPr>
            <a:xfrm>
              <a:off x="7589838" y="298727"/>
              <a:ext cx="3657356" cy="3657356"/>
            </a:xfrm>
            <a:prstGeom prst="rect">
              <a:avLst/>
            </a:prstGeom>
          </p:spPr>
        </p:pic>
        <p:pic>
          <p:nvPicPr>
            <p:cNvPr id="6" name="Picture 5" descr="NewGridTile_8x8.png"/>
            <p:cNvPicPr>
              <a:picLocks noChangeAspect="1"/>
            </p:cNvPicPr>
            <p:nvPr userDrawn="1"/>
          </p:nvPicPr>
          <p:blipFill>
            <a:blip r:embed="rId6" cstate="email">
              <a:extLst>
                <a:ext uri="{28A0092B-C50C-407E-A947-70E740481C1C}">
                  <a14:useLocalDpi xmlns:a14="http://schemas.microsoft.com/office/drawing/2010/main"/>
                </a:ext>
              </a:extLst>
            </a:blip>
            <a:stretch>
              <a:fillRect/>
            </a:stretch>
          </p:blipFill>
          <p:spPr>
            <a:xfrm>
              <a:off x="3932482" y="298483"/>
              <a:ext cx="3657356" cy="3657356"/>
            </a:xfrm>
            <a:prstGeom prst="rect">
              <a:avLst/>
            </a:prstGeom>
          </p:spPr>
        </p:pic>
        <p:pic>
          <p:nvPicPr>
            <p:cNvPr id="7" name="Picture 6" descr="NewGridTile_8x8.png"/>
            <p:cNvPicPr>
              <a:picLocks noChangeAspect="1"/>
            </p:cNvPicPr>
            <p:nvPr userDrawn="1"/>
          </p:nvPicPr>
          <p:blipFill rotWithShape="1">
            <a:blip r:embed="rId7" cstate="email">
              <a:extLst>
                <a:ext uri="{28A0092B-C50C-407E-A947-70E740481C1C}">
                  <a14:useLocalDpi xmlns:a14="http://schemas.microsoft.com/office/drawing/2010/main"/>
                </a:ext>
              </a:extLst>
            </a:blip>
            <a:srcRect/>
            <a:stretch/>
          </p:blipFill>
          <p:spPr>
            <a:xfrm>
              <a:off x="274882" y="3954584"/>
              <a:ext cx="3657356" cy="2583015"/>
            </a:xfrm>
            <a:prstGeom prst="rect">
              <a:avLst/>
            </a:prstGeom>
          </p:spPr>
        </p:pic>
        <p:pic>
          <p:nvPicPr>
            <p:cNvPr id="8" name="Picture 7" descr="NewGridTile_8x8.png"/>
            <p:cNvPicPr>
              <a:picLocks noChangeAspect="1"/>
            </p:cNvPicPr>
            <p:nvPr userDrawn="1"/>
          </p:nvPicPr>
          <p:blipFill rotWithShape="1">
            <a:blip r:embed="rId8" cstate="email">
              <a:extLst>
                <a:ext uri="{28A0092B-C50C-407E-A947-70E740481C1C}">
                  <a14:useLocalDpi xmlns:a14="http://schemas.microsoft.com/office/drawing/2010/main"/>
                </a:ext>
              </a:extLst>
            </a:blip>
            <a:srcRect/>
            <a:stretch/>
          </p:blipFill>
          <p:spPr>
            <a:xfrm>
              <a:off x="7589838" y="3954707"/>
              <a:ext cx="3657356" cy="2590093"/>
            </a:xfrm>
            <a:prstGeom prst="rect">
              <a:avLst/>
            </a:prstGeom>
          </p:spPr>
        </p:pic>
        <p:pic>
          <p:nvPicPr>
            <p:cNvPr id="9" name="Picture 8" descr="NewGridTile_8x8.png"/>
            <p:cNvPicPr>
              <a:picLocks noChangeAspect="1"/>
            </p:cNvPicPr>
            <p:nvPr userDrawn="1"/>
          </p:nvPicPr>
          <p:blipFill rotWithShape="1">
            <a:blip r:embed="rId8" cstate="email">
              <a:extLst>
                <a:ext uri="{28A0092B-C50C-407E-A947-70E740481C1C}">
                  <a14:useLocalDpi xmlns:a14="http://schemas.microsoft.com/office/drawing/2010/main"/>
                </a:ext>
              </a:extLst>
            </a:blip>
            <a:srcRect/>
            <a:stretch/>
          </p:blipFill>
          <p:spPr>
            <a:xfrm>
              <a:off x="3932482" y="3954463"/>
              <a:ext cx="3657356" cy="2590337"/>
            </a:xfrm>
            <a:prstGeom prst="rect">
              <a:avLst/>
            </a:prstGeom>
          </p:spPr>
        </p:pic>
        <p:pic>
          <p:nvPicPr>
            <p:cNvPr id="11" name="Picture 10" descr="NewGridTile_8x8.png"/>
            <p:cNvPicPr>
              <a:picLocks noChangeAspect="1"/>
            </p:cNvPicPr>
            <p:nvPr userDrawn="1"/>
          </p:nvPicPr>
          <p:blipFill rotWithShape="1">
            <a:blip r:embed="rId9" cstate="email">
              <a:extLst>
                <a:ext uri="{28A0092B-C50C-407E-A947-70E740481C1C}">
                  <a14:useLocalDpi xmlns:a14="http://schemas.microsoft.com/office/drawing/2010/main"/>
                </a:ext>
              </a:extLst>
            </a:blip>
            <a:srcRect/>
            <a:stretch/>
          </p:blipFill>
          <p:spPr>
            <a:xfrm>
              <a:off x="11247438" y="297107"/>
              <a:ext cx="914400" cy="3657356"/>
            </a:xfrm>
            <a:prstGeom prst="rect">
              <a:avLst/>
            </a:prstGeom>
          </p:spPr>
        </p:pic>
        <p:pic>
          <p:nvPicPr>
            <p:cNvPr id="12" name="Picture 11" descr="NewGridTile_8x8.png"/>
            <p:cNvPicPr>
              <a:picLocks noChangeAspect="1"/>
            </p:cNvPicPr>
            <p:nvPr userDrawn="1"/>
          </p:nvPicPr>
          <p:blipFill rotWithShape="1">
            <a:blip r:embed="rId10" cstate="email">
              <a:extLst>
                <a:ext uri="{28A0092B-C50C-407E-A947-70E740481C1C}">
                  <a14:useLocalDpi xmlns:a14="http://schemas.microsoft.com/office/drawing/2010/main"/>
                </a:ext>
              </a:extLst>
            </a:blip>
            <a:srcRect/>
            <a:stretch/>
          </p:blipFill>
          <p:spPr>
            <a:xfrm>
              <a:off x="11247438" y="3952515"/>
              <a:ext cx="914400" cy="2590093"/>
            </a:xfrm>
            <a:prstGeom prst="rect">
              <a:avLst/>
            </a:prstGeom>
          </p:spPr>
        </p:pic>
      </p:grpSp>
      <p:sp>
        <p:nvSpPr>
          <p:cNvPr id="14" name="Text Placeholder 4"/>
          <p:cNvSpPr>
            <a:spLocks noGrp="1"/>
          </p:cNvSpPr>
          <p:nvPr>
            <p:ph type="body" sz="quarter" idx="13"/>
          </p:nvPr>
        </p:nvSpPr>
        <p:spPr>
          <a:xfrm>
            <a:off x="274638" y="2122379"/>
            <a:ext cx="11887200" cy="1828800"/>
          </a:xfrm>
        </p:spPr>
        <p:txBody>
          <a:bodyPr lIns="146304" tIns="91440" rIns="146304" bIns="91440"/>
          <a:lstStyle>
            <a:lvl1pPr marL="0" indent="0">
              <a:lnSpc>
                <a:spcPct val="90000"/>
              </a:lnSpc>
              <a:buFontTx/>
              <a:buNone/>
              <a:defRPr sz="8800" b="0">
                <a:solidFill>
                  <a:schemeClr val="bg1"/>
                </a:solidFill>
                <a:latin typeface="+mj-lt"/>
              </a:defRPr>
            </a:lvl1pPr>
            <a:lvl2pPr marL="342867" indent="0">
              <a:buFontTx/>
              <a:buNone/>
              <a:defRPr sz="3600">
                <a:latin typeface="Segoe Pro Light"/>
              </a:defRPr>
            </a:lvl2pPr>
            <a:lvl3pPr marL="571444" indent="0">
              <a:buFontTx/>
              <a:buNone/>
              <a:defRPr sz="3600">
                <a:latin typeface="Segoe Pro Light"/>
              </a:defRPr>
            </a:lvl3pPr>
            <a:lvl4pPr marL="800021" indent="0">
              <a:buFontTx/>
              <a:buNone/>
              <a:defRPr sz="3600">
                <a:latin typeface="Segoe Pro Light"/>
              </a:defRPr>
            </a:lvl4pPr>
            <a:lvl5pPr marL="1028598" indent="0">
              <a:buFontTx/>
              <a:buNone/>
              <a:defRPr sz="3600">
                <a:latin typeface="Segoe Pro Light"/>
              </a:defRPr>
            </a:lvl5pPr>
          </a:lstStyle>
          <a:p>
            <a:pPr lvl="0"/>
            <a:r>
              <a:rPr lang="en-US"/>
              <a:t>Click to edit Master text styles</a:t>
            </a:r>
          </a:p>
        </p:txBody>
      </p:sp>
    </p:spTree>
    <p:extLst>
      <p:ext uri="{BB962C8B-B14F-4D97-AF65-F5344CB8AC3E}">
        <p14:creationId xmlns:p14="http://schemas.microsoft.com/office/powerpoint/2010/main" val="330456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54pt Text- Gray Background">
    <p:bg>
      <p:bgPr>
        <a:solidFill>
          <a:srgbClr val="505050"/>
        </a:solidFill>
        <a:effectLst/>
      </p:bgPr>
    </p:bg>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47116"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2" name="Footer Placeholder 1"/>
          <p:cNvSpPr>
            <a:spLocks noGrp="1"/>
          </p:cNvSpPr>
          <p:nvPr>
            <p:ph type="ftr" sz="quarter" idx="10"/>
          </p:nvPr>
        </p:nvSpPr>
        <p:spPr/>
        <p:txBody>
          <a:bodyPr/>
          <a:lstStyle>
            <a:lvl1pPr>
              <a:defRPr>
                <a:solidFill>
                  <a:schemeClr val="bg1"/>
                </a:solidFill>
              </a:defRPr>
            </a:lvl1pPr>
          </a:lstStyle>
          <a:p>
            <a:r>
              <a:rPr>
                <a:solidFill>
                  <a:srgbClr val="FFFFFF"/>
                </a:solidFill>
              </a:rPr>
              <a:t>Microsoft Confidential</a:t>
            </a:r>
          </a:p>
        </p:txBody>
      </p:sp>
      <p:sp>
        <p:nvSpPr>
          <p:cNvPr id="3" name="Slide Number Placeholder 2"/>
          <p:cNvSpPr>
            <a:spLocks noGrp="1"/>
          </p:cNvSpPr>
          <p:nvPr>
            <p:ph type="sldNum" sz="quarter" idx="11"/>
          </p:nvPr>
        </p:nvSpPr>
        <p:spPr/>
        <p:txBody>
          <a:bodyPr/>
          <a:lstStyle>
            <a:lvl1pPr>
              <a:defRPr>
                <a:solidFill>
                  <a:schemeClr val="bg1"/>
                </a:solidFill>
              </a:defRPr>
            </a:lvl1pPr>
          </a:lstStyle>
          <a:p>
            <a:fld id="{27258FFF-F925-446B-8502-81C933981705}" type="slidenum">
              <a:rPr smtClean="0">
                <a:solidFill>
                  <a:srgbClr val="FFFFFF"/>
                </a:solidFill>
              </a:rPr>
              <a:pPr/>
              <a:t>‹#›</a:t>
            </a:fld>
            <a:endParaRPr>
              <a:solidFill>
                <a:srgbClr val="FFFFFF"/>
              </a:solidFill>
            </a:endParaRPr>
          </a:p>
        </p:txBody>
      </p:sp>
      <p:sp>
        <p:nvSpPr>
          <p:cNvPr id="4" name="Text Placeholder 4"/>
          <p:cNvSpPr>
            <a:spLocks noGrp="1"/>
          </p:cNvSpPr>
          <p:nvPr>
            <p:ph type="body" sz="quarter" idx="13"/>
          </p:nvPr>
        </p:nvSpPr>
        <p:spPr>
          <a:xfrm>
            <a:off x="274638" y="296863"/>
            <a:ext cx="11887200" cy="1828800"/>
          </a:xfrm>
        </p:spPr>
        <p:txBody>
          <a:bodyPr lIns="146304" tIns="91440" rIns="146304" bIns="91440"/>
          <a:lstStyle>
            <a:lvl1pPr marL="0" indent="0">
              <a:lnSpc>
                <a:spcPct val="90000"/>
              </a:lnSpc>
              <a:buFontTx/>
              <a:buNone/>
              <a:defRPr sz="5400">
                <a:solidFill>
                  <a:schemeClr val="bg1"/>
                </a:solidFill>
                <a:latin typeface="+mj-lt"/>
              </a:defRPr>
            </a:lvl1pPr>
            <a:lvl2pPr marL="342867" indent="0">
              <a:buFontTx/>
              <a:buNone/>
              <a:defRPr sz="3600">
                <a:latin typeface="Segoe Pro Light"/>
              </a:defRPr>
            </a:lvl2pPr>
            <a:lvl3pPr marL="571444" indent="0">
              <a:buFontTx/>
              <a:buNone/>
              <a:defRPr sz="3600">
                <a:latin typeface="Segoe Pro Light"/>
              </a:defRPr>
            </a:lvl3pPr>
            <a:lvl4pPr marL="800021" indent="0">
              <a:buFontTx/>
              <a:buNone/>
              <a:defRPr sz="3600">
                <a:latin typeface="Segoe Pro Light"/>
              </a:defRPr>
            </a:lvl4pPr>
            <a:lvl5pPr marL="1028598" indent="0">
              <a:buFontTx/>
              <a:buNone/>
              <a:defRPr sz="3600">
                <a:latin typeface="Segoe Pro Light"/>
              </a:defRPr>
            </a:lvl5pPr>
          </a:lstStyle>
          <a:p>
            <a:pPr lvl="0"/>
            <a:r>
              <a:rPr lang="en-US"/>
              <a:t>Click to edit Master text styles</a:t>
            </a:r>
          </a:p>
        </p:txBody>
      </p:sp>
    </p:spTree>
    <p:extLst>
      <p:ext uri="{BB962C8B-B14F-4D97-AF65-F5344CB8AC3E}">
        <p14:creationId xmlns:p14="http://schemas.microsoft.com/office/powerpoint/2010/main" val="717808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Blank - Black Background">
    <p:bg>
      <p:bgPr>
        <a:solidFill>
          <a:schemeClr val="tx1"/>
        </a:soli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48140" name="think-cell Slide" r:id="rId4" imgW="270" imgH="270" progId="TCLayout.ActiveDocument.1">
                  <p:embed/>
                </p:oleObj>
              </mc:Choice>
              <mc:Fallback>
                <p:oleObj name="think-cell Slide" r:id="rId4" imgW="270" imgH="270" progId="TCLayout.ActiveDocument.1">
                  <p:embed/>
                  <p:pic>
                    <p:nvPicPr>
                      <p:cNvPr id="4" name="Object 3"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2" name="Footer Placeholder 1"/>
          <p:cNvSpPr>
            <a:spLocks noGrp="1"/>
          </p:cNvSpPr>
          <p:nvPr>
            <p:ph type="ftr" sz="quarter" idx="10"/>
          </p:nvPr>
        </p:nvSpPr>
        <p:spPr/>
        <p:txBody>
          <a:bodyPr/>
          <a:lstStyle>
            <a:lvl1pPr>
              <a:defRPr>
                <a:solidFill>
                  <a:schemeClr val="bg1"/>
                </a:solidFill>
              </a:defRPr>
            </a:lvl1pPr>
          </a:lstStyle>
          <a:p>
            <a:r>
              <a:rPr>
                <a:solidFill>
                  <a:srgbClr val="FFFFFF"/>
                </a:solidFill>
              </a:rPr>
              <a:t>Microsoft Confidential</a:t>
            </a:r>
          </a:p>
        </p:txBody>
      </p:sp>
      <p:sp>
        <p:nvSpPr>
          <p:cNvPr id="3" name="Slide Number Placeholder 2"/>
          <p:cNvSpPr>
            <a:spLocks noGrp="1"/>
          </p:cNvSpPr>
          <p:nvPr>
            <p:ph type="sldNum" sz="quarter" idx="11"/>
          </p:nvPr>
        </p:nvSpPr>
        <p:spPr/>
        <p:txBody>
          <a:bodyPr/>
          <a:lstStyle>
            <a:lvl1pPr>
              <a:defRPr>
                <a:solidFill>
                  <a:schemeClr val="bg1"/>
                </a:solidFill>
              </a:defRPr>
            </a:lvl1pPr>
          </a:lstStyle>
          <a:p>
            <a:fld id="{27258FFF-F925-446B-8502-81C933981705}" type="slidenum">
              <a:rPr smtClean="0">
                <a:solidFill>
                  <a:srgbClr val="FFFFFF"/>
                </a:solidFill>
              </a:rPr>
              <a:pPr/>
              <a:t>‹#›</a:t>
            </a:fld>
            <a:endParaRPr>
              <a:solidFill>
                <a:srgbClr val="FFFFFF"/>
              </a:solidFill>
            </a:endParaRPr>
          </a:p>
        </p:txBody>
      </p:sp>
    </p:spTree>
    <p:extLst>
      <p:ext uri="{BB962C8B-B14F-4D97-AF65-F5344CB8AC3E}">
        <p14:creationId xmlns:p14="http://schemas.microsoft.com/office/powerpoint/2010/main" val="2944950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ltGray">
          <a:xfrm>
            <a:off x="274638" y="2125663"/>
            <a:ext cx="9144000" cy="3657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2125678"/>
            <a:ext cx="9143936" cy="1828786"/>
          </a:xfrm>
          <a:noFill/>
        </p:spPr>
        <p:txBody>
          <a:bodyPr lIns="146304" tIns="91440" rIns="146304" bIns="91440" anchor="t" anchorCtr="0"/>
          <a:lstStyle>
            <a:lvl1pPr>
              <a:defRPr sz="6000" spc="-100" baseline="0">
                <a:gradFill>
                  <a:gsLst>
                    <a:gs pos="5833">
                      <a:schemeClr val="bg1"/>
                    </a:gs>
                    <a:gs pos="18000">
                      <a:schemeClr val="bg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bwMode="auto">
          <a:xfrm>
            <a:off x="274701" y="3955786"/>
            <a:ext cx="9143937" cy="1828007"/>
          </a:xfrm>
          <a:noFill/>
        </p:spPr>
        <p:txBody>
          <a:bodyPr lIns="146304" tIns="109728" rIns="146304" bIns="109728">
            <a:noAutofit/>
          </a:bodyPr>
          <a:lstStyle>
            <a:lvl1pPr marL="0" indent="0">
              <a:spcBef>
                <a:spcPts val="0"/>
              </a:spcBef>
              <a:buNone/>
              <a:defRPr sz="3600" spc="0" baseline="0">
                <a:gradFill>
                  <a:gsLst>
                    <a:gs pos="2917">
                      <a:srgbClr val="FFFFFF"/>
                    </a:gs>
                    <a:gs pos="30000">
                      <a:srgbClr val="FFFFFF"/>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973054" y="6319670"/>
            <a:ext cx="1005840" cy="195077"/>
          </a:xfrm>
          <a:prstGeom prst="rect">
            <a:avLst/>
          </a:prstGeom>
        </p:spPr>
      </p:pic>
      <p:sp>
        <p:nvSpPr>
          <p:cNvPr id="7" name="Rectangle 6"/>
          <p:cNvSpPr/>
          <p:nvPr userDrawn="1"/>
        </p:nvSpPr>
        <p:spPr bwMode="auto">
          <a:xfrm>
            <a:off x="457200" y="479425"/>
            <a:ext cx="2651731" cy="548634"/>
          </a:xfrm>
          <a:prstGeom prst="rect">
            <a:avLst/>
          </a:prstGeom>
          <a:noFill/>
          <a:ln w="25400" cap="sq">
            <a:solidFill>
              <a:srgbClr val="0072C6"/>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5833">
                      <a:srgbClr val="0072C6"/>
                    </a:gs>
                    <a:gs pos="15000">
                      <a:srgbClr val="0072C6"/>
                    </a:gs>
                  </a:gsLst>
                  <a:lin ang="5400000" scaled="0"/>
                </a:gradFill>
                <a:effectLst/>
                <a:uLnTx/>
                <a:uFillTx/>
                <a:latin typeface="+mn-lt"/>
                <a:ea typeface="Segoe UI" pitchFamily="34" charset="0"/>
                <a:cs typeface="Segoe UI" pitchFamily="34" charset="0"/>
              </a:rPr>
              <a:t>Product logo goes here</a:t>
            </a:r>
          </a:p>
        </p:txBody>
      </p:sp>
    </p:spTree>
    <p:extLst>
      <p:ext uri="{BB962C8B-B14F-4D97-AF65-F5344CB8AC3E}">
        <p14:creationId xmlns:p14="http://schemas.microsoft.com/office/powerpoint/2010/main" val="134124479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68534032"/>
      </p:ext>
    </p:extLst>
  </p:cSld>
  <p:clrMapOvr>
    <a:masterClrMapping/>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Thank You Slide Solid">
    <p:bg>
      <p:bgPr>
        <a:solidFill>
          <a:schemeClr val="bg1"/>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49164" name="think-cell Slide" r:id="rId4" imgW="270" imgH="270" progId="TCLayout.ActiveDocument.1">
                  <p:embed/>
                </p:oleObj>
              </mc:Choice>
              <mc:Fallback>
                <p:oleObj name="think-cell Slide" r:id="rId4" imgW="270" imgH="270" progId="TCLayout.ActiveDocument.1">
                  <p:embed/>
                  <p:pic>
                    <p:nvPicPr>
                      <p:cNvPr id="3" name="Object 2"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ctrTitle" hasCustomPrompt="1"/>
          </p:nvPr>
        </p:nvSpPr>
        <p:spPr>
          <a:xfrm>
            <a:off x="274638" y="2674311"/>
            <a:ext cx="11228387" cy="1737340"/>
          </a:xfrm>
        </p:spPr>
        <p:txBody>
          <a:bodyPr anchor="ctr"/>
          <a:lstStyle>
            <a:lvl1pPr>
              <a:defRPr sz="6000">
                <a:solidFill>
                  <a:schemeClr val="tx2"/>
                </a:solidFill>
              </a:defRPr>
            </a:lvl1pPr>
          </a:lstStyle>
          <a:p>
            <a:r>
              <a:rPr lang="en-US"/>
              <a:t>Thank you</a:t>
            </a:r>
          </a:p>
        </p:txBody>
      </p:sp>
      <p:pic>
        <p:nvPicPr>
          <p:cNvPr id="4" name="Picture 3"/>
          <p:cNvPicPr>
            <a:picLocks noChangeAspect="1"/>
          </p:cNvPicPr>
          <p:nvPr userDrawn="1"/>
        </p:nvPicPr>
        <p:blipFill>
          <a:blip r:embed="rId6" cstate="email">
            <a:extLst>
              <a:ext uri="{28A0092B-C50C-407E-A947-70E740481C1C}">
                <a14:useLocalDpi xmlns:a14="http://schemas.microsoft.com/office/drawing/2010/main"/>
              </a:ext>
            </a:extLst>
          </a:blip>
          <a:stretch>
            <a:fillRect/>
          </a:stretch>
        </p:blipFill>
        <p:spPr>
          <a:xfrm>
            <a:off x="480440" y="492475"/>
            <a:ext cx="1250445" cy="266701"/>
          </a:xfrm>
          <a:prstGeom prst="rect">
            <a:avLst/>
          </a:prstGeom>
        </p:spPr>
      </p:pic>
    </p:spTree>
    <p:extLst>
      <p:ext uri="{BB962C8B-B14F-4D97-AF65-F5344CB8AC3E}">
        <p14:creationId xmlns:p14="http://schemas.microsoft.com/office/powerpoint/2010/main" val="1881016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Closing Slide">
    <p:bg>
      <p:bgPr>
        <a:solidFill>
          <a:schemeClr val="accent3"/>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50188"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pic>
        <p:nvPicPr>
          <p:cNvPr id="6" name="Picture 5"/>
          <p:cNvPicPr>
            <a:picLocks noChangeAspect="1"/>
          </p:cNvPicPr>
          <p:nvPr userDrawn="1"/>
        </p:nvPicPr>
        <p:blipFill>
          <a:blip r:embed="rId6" cstate="email">
            <a:extLst>
              <a:ext uri="{28A0092B-C50C-407E-A947-70E740481C1C}">
                <a14:useLocalDpi xmlns:a14="http://schemas.microsoft.com/office/drawing/2010/main"/>
              </a:ext>
            </a:extLst>
          </a:blip>
          <a:stretch>
            <a:fillRect/>
          </a:stretch>
        </p:blipFill>
        <p:spPr bwMode="invGray">
          <a:xfrm>
            <a:off x="459230" y="3145040"/>
            <a:ext cx="3288506" cy="704445"/>
          </a:xfrm>
          <a:prstGeom prst="rect">
            <a:avLst/>
          </a:prstGeom>
        </p:spPr>
      </p:pic>
    </p:spTree>
    <p:extLst>
      <p:ext uri="{BB962C8B-B14F-4D97-AF65-F5344CB8AC3E}">
        <p14:creationId xmlns:p14="http://schemas.microsoft.com/office/powerpoint/2010/main" val="42022947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2.xml><?xml version="1.0" encoding="utf-8"?>
<p:sldLayout xmlns:a="http://schemas.openxmlformats.org/drawingml/2006/main" xmlns:r="http://schemas.openxmlformats.org/officeDocument/2006/relationships" xmlns:p="http://schemas.openxmlformats.org/presentationml/2006/main" userDrawn="1">
  <p:cSld name="1_Blank Accent Color 2">
    <p:bg>
      <p:bgPr>
        <a:solidFill>
          <a:srgbClr val="99216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126223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69876" y="464540"/>
            <a:ext cx="10412041" cy="1148235"/>
          </a:xfrm>
        </p:spPr>
        <p:txBody>
          <a:bodyPr anchor="ctr">
            <a:normAutofit/>
          </a:bodyPr>
          <a:lstStyle>
            <a:lvl1pPr algn="l">
              <a:defRPr sz="4895"/>
            </a:lvl1pPr>
          </a:lstStyle>
          <a:p>
            <a:r>
              <a:rPr lang="en-US" dirty="0"/>
              <a:t>Click to edit Master title style</a:t>
            </a:r>
          </a:p>
        </p:txBody>
      </p:sp>
    </p:spTree>
    <p:extLst>
      <p:ext uri="{BB962C8B-B14F-4D97-AF65-F5344CB8AC3E}">
        <p14:creationId xmlns:p14="http://schemas.microsoft.com/office/powerpoint/2010/main" val="1531387284"/>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1541300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8088112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p:cNvSpPr>
            <a:spLocks noGrp="1"/>
          </p:cNvSpPr>
          <p:nvPr>
            <p:ph type="dt" sz="half" idx="10"/>
          </p:nvPr>
        </p:nvSpPr>
        <p:spPr/>
        <p:txBody>
          <a:bodyPr/>
          <a:lstStyle/>
          <a:p>
            <a:fld id="{69DC67D6-7801-412D-AE14-0B4F8EF13AF5}" type="datetimeFigureOut">
              <a:rPr lang="en-AU" smtClean="0"/>
              <a:t>30/11/2018</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411E8258-92FF-4027-AC43-F0E74926964A}" type="slidenum">
              <a:rPr lang="en-AU" smtClean="0"/>
              <a:t>‹#›</a:t>
            </a:fld>
            <a:endParaRPr lang="en-AU"/>
          </a:p>
        </p:txBody>
      </p:sp>
    </p:spTree>
    <p:extLst>
      <p:ext uri="{BB962C8B-B14F-4D97-AF65-F5344CB8AC3E}">
        <p14:creationId xmlns:p14="http://schemas.microsoft.com/office/powerpoint/2010/main" val="7737849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18839873"/>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287338" indent="-287338">
              <a:spcBef>
                <a:spcPts val="1224"/>
              </a:spcBef>
              <a:buClr>
                <a:schemeClr val="tx1"/>
              </a:buClr>
              <a:buFont typeface="Arial" pitchFamily="34" charset="0"/>
              <a:buChar char="•"/>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287338" indent="-287338">
              <a:spcBef>
                <a:spcPts val="1224"/>
              </a:spcBef>
              <a:buClr>
                <a:schemeClr val="tx1"/>
              </a:buClr>
              <a:buFont typeface="Arial" pitchFamily="34" charset="0"/>
              <a:buChar char="•"/>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287338" indent="-287338">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287338" indent="-287338">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98371309"/>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84507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93445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69283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Segoe UI" pitchFamily="34" charset="0"/>
                <a:cs typeface="Segoe UI" pitchFamily="34" charset="0"/>
              </a:defRPr>
            </a:lvl1pPr>
            <a:lvl2pPr marL="346553" indent="0">
              <a:buNone/>
              <a:defRPr>
                <a:gradFill>
                  <a:gsLst>
                    <a:gs pos="1250">
                      <a:srgbClr val="000000"/>
                    </a:gs>
                    <a:gs pos="100000">
                      <a:srgbClr val="000000"/>
                    </a:gs>
                  </a:gsLst>
                  <a:lin ang="5400000" scaled="0"/>
                </a:gradFill>
                <a:latin typeface="Segoe UI" pitchFamily="34" charset="0"/>
                <a:cs typeface="Segoe UI" pitchFamily="34" charset="0"/>
              </a:defRPr>
            </a:lvl2pPr>
            <a:lvl3pPr marL="584607" indent="0">
              <a:buNone/>
              <a:defRPr>
                <a:gradFill>
                  <a:gsLst>
                    <a:gs pos="1250">
                      <a:srgbClr val="000000"/>
                    </a:gs>
                    <a:gs pos="100000">
                      <a:srgbClr val="000000"/>
                    </a:gs>
                  </a:gsLst>
                  <a:lin ang="5400000" scaled="0"/>
                </a:gradFill>
                <a:latin typeface="Segoe UI" pitchFamily="34" charset="0"/>
                <a:cs typeface="Segoe UI" pitchFamily="34" charset="0"/>
              </a:defRPr>
            </a:lvl3pPr>
            <a:lvl4pPr marL="814563" indent="0">
              <a:buNone/>
              <a:defRPr>
                <a:gradFill>
                  <a:gsLst>
                    <a:gs pos="1250">
                      <a:srgbClr val="000000"/>
                    </a:gs>
                    <a:gs pos="100000">
                      <a:srgbClr val="000000"/>
                    </a:gs>
                  </a:gsLst>
                  <a:lin ang="5400000" scaled="0"/>
                </a:gradFill>
                <a:latin typeface="Segoe UI" pitchFamily="34" charset="0"/>
                <a:cs typeface="Segoe UI" pitchFamily="34" charset="0"/>
              </a:defRPr>
            </a:lvl4pPr>
            <a:lvl5pPr marL="1050997"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bg>
      <p:bgRef idx="1001">
        <a:schemeClr val="bg2"/>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973054" y="6319670"/>
            <a:ext cx="1005840" cy="195077"/>
          </a:xfrm>
          <a:prstGeom prst="rect">
            <a:avLst/>
          </a:prstGeom>
        </p:spPr>
      </p:pic>
      <p:sp>
        <p:nvSpPr>
          <p:cNvPr id="7" name="Rectangle 6"/>
          <p:cNvSpPr/>
          <p:nvPr userDrawn="1"/>
        </p:nvSpPr>
        <p:spPr bwMode="auto">
          <a:xfrm>
            <a:off x="457200" y="479425"/>
            <a:ext cx="2651731" cy="548634"/>
          </a:xfrm>
          <a:prstGeom prst="rect">
            <a:avLst/>
          </a:prstGeom>
          <a:noFill/>
          <a:ln w="25400" cap="sq">
            <a:solidFill>
              <a:srgbClr val="FFFFFF"/>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5833">
                      <a:srgbClr val="FFFFFF"/>
                    </a:gs>
                    <a:gs pos="15000">
                      <a:srgbClr val="FFFFFF"/>
                    </a:gs>
                  </a:gsLst>
                  <a:lin ang="5400000" scaled="0"/>
                </a:gradFill>
                <a:effectLst/>
                <a:uLnTx/>
                <a:uFillTx/>
                <a:latin typeface="+mn-lt"/>
                <a:ea typeface="Segoe UI" pitchFamily="34" charset="0"/>
                <a:cs typeface="Segoe UI" pitchFamily="34" charset="0"/>
              </a:rPr>
              <a:t>Product logo goes here</a:t>
            </a:r>
          </a:p>
        </p:txBody>
      </p:sp>
    </p:spTree>
    <p:extLst>
      <p:ext uri="{BB962C8B-B14F-4D97-AF65-F5344CB8AC3E}">
        <p14:creationId xmlns:p14="http://schemas.microsoft.com/office/powerpoint/2010/main" val="30641423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5309969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10" name="Title 1"/>
          <p:cNvSpPr txBox="1">
            <a:spLocks/>
          </p:cNvSpPr>
          <p:nvPr userDrawn="1"/>
        </p:nvSpPr>
        <p:spPr>
          <a:xfrm>
            <a:off x="274639" y="295274"/>
            <a:ext cx="11889564"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800" dirty="0"/>
              <a:t>Click to edit Master title style</a:t>
            </a:r>
          </a:p>
        </p:txBody>
      </p:sp>
    </p:spTree>
    <p:extLst>
      <p:ext uri="{BB962C8B-B14F-4D97-AF65-F5344CB8AC3E}">
        <p14:creationId xmlns:p14="http://schemas.microsoft.com/office/powerpoint/2010/main" val="1080327853"/>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5" name="Picture 4" descr="pptx-0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0546" y="0"/>
            <a:ext cx="12768114" cy="7181046"/>
          </a:xfrm>
          <a:prstGeom prst="rect">
            <a:avLst/>
          </a:prstGeom>
        </p:spPr>
      </p:pic>
      <p:grpSp>
        <p:nvGrpSpPr>
          <p:cNvPr id="4" name="Group 3"/>
          <p:cNvGrpSpPr/>
          <p:nvPr userDrawn="1"/>
        </p:nvGrpSpPr>
        <p:grpSpPr>
          <a:xfrm>
            <a:off x="3" y="7270934"/>
            <a:ext cx="10881912" cy="3107869"/>
            <a:chOff x="3" y="7129013"/>
            <a:chExt cx="10665218" cy="3047206"/>
          </a:xfrm>
        </p:grpSpPr>
        <p:sp>
          <p:nvSpPr>
            <p:cNvPr id="58" name="Rectangle 57"/>
            <p:cNvSpPr/>
            <p:nvPr userDrawn="1"/>
          </p:nvSpPr>
          <p:spPr>
            <a:xfrm>
              <a:off x="6094416" y="7129014"/>
              <a:ext cx="1523603" cy="1523603"/>
            </a:xfrm>
            <a:prstGeom prst="rect">
              <a:avLst/>
            </a:prstGeom>
            <a:solidFill>
              <a:srgbClr val="F28500"/>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706"/>
              <a:endParaRPr lang="en-US" sz="1904">
                <a:solidFill>
                  <a:prstClr val="white"/>
                </a:solidFill>
              </a:endParaRPr>
            </a:p>
          </p:txBody>
        </p:sp>
        <p:sp>
          <p:nvSpPr>
            <p:cNvPr id="59" name="Rectangle 58"/>
            <p:cNvSpPr/>
            <p:nvPr userDrawn="1"/>
          </p:nvSpPr>
          <p:spPr>
            <a:xfrm>
              <a:off x="3047215" y="7129013"/>
              <a:ext cx="1523603" cy="1523603"/>
            </a:xfrm>
            <a:prstGeom prst="rect">
              <a:avLst/>
            </a:prstGeom>
            <a:solidFill>
              <a:srgbClr val="0070C0"/>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706"/>
              <a:endParaRPr lang="en-US" sz="1904">
                <a:solidFill>
                  <a:prstClr val="white"/>
                </a:solidFill>
              </a:endParaRPr>
            </a:p>
          </p:txBody>
        </p:sp>
        <p:sp>
          <p:nvSpPr>
            <p:cNvPr id="60" name="Rectangle 59"/>
            <p:cNvSpPr/>
            <p:nvPr userDrawn="1"/>
          </p:nvSpPr>
          <p:spPr>
            <a:xfrm>
              <a:off x="1523603" y="7129014"/>
              <a:ext cx="1523603" cy="1523603"/>
            </a:xfrm>
            <a:prstGeom prst="rect">
              <a:avLst/>
            </a:prstGeom>
            <a:solidFill>
              <a:srgbClr val="83B800"/>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706"/>
              <a:endParaRPr lang="en-US" sz="1904">
                <a:solidFill>
                  <a:prstClr val="white"/>
                </a:solidFill>
              </a:endParaRPr>
            </a:p>
          </p:txBody>
        </p:sp>
        <p:sp>
          <p:nvSpPr>
            <p:cNvPr id="65" name="Rectangle 64"/>
            <p:cNvSpPr/>
            <p:nvPr userDrawn="1"/>
          </p:nvSpPr>
          <p:spPr>
            <a:xfrm>
              <a:off x="3047217" y="8652616"/>
              <a:ext cx="1523603" cy="1523603"/>
            </a:xfrm>
            <a:prstGeom prst="rect">
              <a:avLst/>
            </a:prstGeom>
            <a:solidFill>
              <a:srgbClr val="FF3300"/>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706"/>
              <a:endParaRPr lang="en-US" sz="1904">
                <a:solidFill>
                  <a:prstClr val="white"/>
                </a:solidFill>
              </a:endParaRPr>
            </a:p>
          </p:txBody>
        </p:sp>
        <p:sp>
          <p:nvSpPr>
            <p:cNvPr id="66" name="Rectangle 65"/>
            <p:cNvSpPr/>
            <p:nvPr userDrawn="1"/>
          </p:nvSpPr>
          <p:spPr>
            <a:xfrm>
              <a:off x="4570816" y="8652616"/>
              <a:ext cx="1523603" cy="1523603"/>
            </a:xfrm>
            <a:prstGeom prst="rect">
              <a:avLst/>
            </a:prstGeom>
            <a:solidFill>
              <a:srgbClr val="F28500"/>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706"/>
              <a:endParaRPr lang="en-US" sz="1904">
                <a:solidFill>
                  <a:prstClr val="white"/>
                </a:solidFill>
              </a:endParaRPr>
            </a:p>
          </p:txBody>
        </p:sp>
        <p:sp>
          <p:nvSpPr>
            <p:cNvPr id="68" name="Rectangle 67"/>
            <p:cNvSpPr/>
            <p:nvPr userDrawn="1"/>
          </p:nvSpPr>
          <p:spPr>
            <a:xfrm>
              <a:off x="3" y="8652616"/>
              <a:ext cx="1523603" cy="1523603"/>
            </a:xfrm>
            <a:prstGeom prst="rect">
              <a:avLst/>
            </a:prstGeom>
            <a:solidFill>
              <a:srgbClr val="83B800"/>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706"/>
              <a:endParaRPr lang="en-US" sz="1904">
                <a:solidFill>
                  <a:prstClr val="white"/>
                </a:solidFill>
              </a:endParaRPr>
            </a:p>
          </p:txBody>
        </p:sp>
        <p:sp>
          <p:nvSpPr>
            <p:cNvPr id="69" name="Rectangle 68"/>
            <p:cNvSpPr/>
            <p:nvPr userDrawn="1"/>
          </p:nvSpPr>
          <p:spPr>
            <a:xfrm>
              <a:off x="9141618" y="8652616"/>
              <a:ext cx="1523603" cy="1523603"/>
            </a:xfrm>
            <a:prstGeom prst="rect">
              <a:avLst/>
            </a:prstGeom>
            <a:solidFill>
              <a:srgbClr val="FF3300"/>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706"/>
              <a:endParaRPr lang="en-US" sz="1904">
                <a:solidFill>
                  <a:prstClr val="white"/>
                </a:solidFill>
              </a:endParaRPr>
            </a:p>
          </p:txBody>
        </p:sp>
        <p:sp>
          <p:nvSpPr>
            <p:cNvPr id="71" name="Rectangle 70"/>
            <p:cNvSpPr/>
            <p:nvPr userDrawn="1"/>
          </p:nvSpPr>
          <p:spPr>
            <a:xfrm>
              <a:off x="7618016" y="8652615"/>
              <a:ext cx="1523603" cy="1523603"/>
            </a:xfrm>
            <a:prstGeom prst="rect">
              <a:avLst/>
            </a:prstGeom>
            <a:solidFill>
              <a:srgbClr val="0070C0"/>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706"/>
              <a:endParaRPr lang="en-US" sz="1904">
                <a:solidFill>
                  <a:prstClr val="white"/>
                </a:solidFill>
              </a:endParaRPr>
            </a:p>
          </p:txBody>
        </p:sp>
      </p:grpSp>
      <p:grpSp>
        <p:nvGrpSpPr>
          <p:cNvPr id="2" name="Group 1"/>
          <p:cNvGrpSpPr/>
          <p:nvPr userDrawn="1"/>
        </p:nvGrpSpPr>
        <p:grpSpPr>
          <a:xfrm>
            <a:off x="2" y="-5047900"/>
            <a:ext cx="12436472" cy="4661802"/>
            <a:chOff x="1" y="-1"/>
            <a:chExt cx="12188823" cy="4570809"/>
          </a:xfrm>
        </p:grpSpPr>
        <p:sp>
          <p:nvSpPr>
            <p:cNvPr id="8" name="Rectangle 7"/>
            <p:cNvSpPr/>
            <p:nvPr userDrawn="1"/>
          </p:nvSpPr>
          <p:spPr>
            <a:xfrm>
              <a:off x="1523606" y="-1"/>
              <a:ext cx="1523603" cy="1523603"/>
            </a:xfrm>
            <a:prstGeom prst="rect">
              <a:avLst/>
            </a:prstGeom>
            <a:solidFill>
              <a:srgbClr val="0070C0"/>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706"/>
              <a:endParaRPr lang="en-US" sz="1904">
                <a:solidFill>
                  <a:prstClr val="white"/>
                </a:solidFill>
              </a:endParaRPr>
            </a:p>
          </p:txBody>
        </p:sp>
        <p:sp>
          <p:nvSpPr>
            <p:cNvPr id="9" name="Rectangle 8"/>
            <p:cNvSpPr/>
            <p:nvPr userDrawn="1"/>
          </p:nvSpPr>
          <p:spPr>
            <a:xfrm>
              <a:off x="3047209" y="-1"/>
              <a:ext cx="1523603" cy="1523603"/>
            </a:xfrm>
            <a:prstGeom prst="rect">
              <a:avLst/>
            </a:prstGeom>
            <a:solidFill>
              <a:srgbClr val="FF3300"/>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706"/>
              <a:endParaRPr lang="en-US" sz="1904">
                <a:solidFill>
                  <a:prstClr val="white"/>
                </a:solidFill>
              </a:endParaRPr>
            </a:p>
          </p:txBody>
        </p:sp>
        <p:sp>
          <p:nvSpPr>
            <p:cNvPr id="11" name="Rectangle 10"/>
            <p:cNvSpPr/>
            <p:nvPr userDrawn="1"/>
          </p:nvSpPr>
          <p:spPr>
            <a:xfrm>
              <a:off x="6094416" y="-1"/>
              <a:ext cx="1523603" cy="1523603"/>
            </a:xfrm>
            <a:prstGeom prst="rect">
              <a:avLst/>
            </a:prstGeom>
            <a:solidFill>
              <a:srgbClr val="83B800"/>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706"/>
              <a:endParaRPr lang="en-US" sz="1904">
                <a:solidFill>
                  <a:prstClr val="white"/>
                </a:solidFill>
              </a:endParaRPr>
            </a:p>
          </p:txBody>
        </p:sp>
        <p:sp>
          <p:nvSpPr>
            <p:cNvPr id="12" name="Rectangle 11"/>
            <p:cNvSpPr/>
            <p:nvPr userDrawn="1"/>
          </p:nvSpPr>
          <p:spPr>
            <a:xfrm>
              <a:off x="7618015" y="-1"/>
              <a:ext cx="1523603" cy="1523603"/>
            </a:xfrm>
            <a:prstGeom prst="rect">
              <a:avLst/>
            </a:prstGeom>
            <a:solidFill>
              <a:srgbClr val="0070C0"/>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706"/>
              <a:endParaRPr lang="en-US" sz="1904">
                <a:solidFill>
                  <a:prstClr val="white"/>
                </a:solidFill>
              </a:endParaRPr>
            </a:p>
          </p:txBody>
        </p:sp>
        <p:sp>
          <p:nvSpPr>
            <p:cNvPr id="14" name="Rectangle 13"/>
            <p:cNvSpPr/>
            <p:nvPr userDrawn="1"/>
          </p:nvSpPr>
          <p:spPr>
            <a:xfrm>
              <a:off x="10665221" y="-1"/>
              <a:ext cx="1523603" cy="1523603"/>
            </a:xfrm>
            <a:prstGeom prst="rect">
              <a:avLst/>
            </a:prstGeom>
            <a:solidFill>
              <a:srgbClr val="F28500"/>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706"/>
              <a:endParaRPr lang="en-US" sz="1904">
                <a:solidFill>
                  <a:prstClr val="white"/>
                </a:solidFill>
              </a:endParaRPr>
            </a:p>
          </p:txBody>
        </p:sp>
        <p:sp>
          <p:nvSpPr>
            <p:cNvPr id="17" name="Rectangle 16"/>
            <p:cNvSpPr/>
            <p:nvPr userDrawn="1"/>
          </p:nvSpPr>
          <p:spPr>
            <a:xfrm>
              <a:off x="10665220" y="1523602"/>
              <a:ext cx="1523603" cy="1523603"/>
            </a:xfrm>
            <a:prstGeom prst="rect">
              <a:avLst/>
            </a:prstGeom>
            <a:solidFill>
              <a:srgbClr val="83B800"/>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706"/>
              <a:endParaRPr lang="en-US" sz="1904">
                <a:solidFill>
                  <a:prstClr val="white"/>
                </a:solidFill>
              </a:endParaRPr>
            </a:p>
          </p:txBody>
        </p:sp>
        <p:sp>
          <p:nvSpPr>
            <p:cNvPr id="18" name="Rectangle 17"/>
            <p:cNvSpPr/>
            <p:nvPr userDrawn="1"/>
          </p:nvSpPr>
          <p:spPr>
            <a:xfrm>
              <a:off x="2" y="1523602"/>
              <a:ext cx="1523603" cy="1523603"/>
            </a:xfrm>
            <a:prstGeom prst="rect">
              <a:avLst/>
            </a:prstGeom>
            <a:solidFill>
              <a:srgbClr val="0070C0"/>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706"/>
              <a:endParaRPr lang="en-US" sz="1904">
                <a:solidFill>
                  <a:prstClr val="white"/>
                </a:solidFill>
              </a:endParaRPr>
            </a:p>
          </p:txBody>
        </p:sp>
        <p:sp>
          <p:nvSpPr>
            <p:cNvPr id="20" name="Rectangle 19"/>
            <p:cNvSpPr/>
            <p:nvPr userDrawn="1"/>
          </p:nvSpPr>
          <p:spPr>
            <a:xfrm>
              <a:off x="3047208" y="1523602"/>
              <a:ext cx="1523603" cy="1523603"/>
            </a:xfrm>
            <a:prstGeom prst="rect">
              <a:avLst/>
            </a:prstGeom>
            <a:solidFill>
              <a:srgbClr val="F28500"/>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706"/>
              <a:endParaRPr lang="en-US" sz="1904">
                <a:solidFill>
                  <a:prstClr val="white"/>
                </a:solidFill>
              </a:endParaRPr>
            </a:p>
          </p:txBody>
        </p:sp>
        <p:sp>
          <p:nvSpPr>
            <p:cNvPr id="21" name="Rectangle 20"/>
            <p:cNvSpPr/>
            <p:nvPr userDrawn="1"/>
          </p:nvSpPr>
          <p:spPr>
            <a:xfrm>
              <a:off x="4570812" y="1523602"/>
              <a:ext cx="1523603" cy="1523603"/>
            </a:xfrm>
            <a:prstGeom prst="rect">
              <a:avLst/>
            </a:prstGeom>
            <a:solidFill>
              <a:srgbClr val="83B800"/>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706"/>
              <a:endParaRPr lang="en-US" sz="1904">
                <a:solidFill>
                  <a:prstClr val="white"/>
                </a:solidFill>
              </a:endParaRPr>
            </a:p>
          </p:txBody>
        </p:sp>
        <p:sp>
          <p:nvSpPr>
            <p:cNvPr id="23" name="Rectangle 22"/>
            <p:cNvSpPr/>
            <p:nvPr userDrawn="1"/>
          </p:nvSpPr>
          <p:spPr>
            <a:xfrm>
              <a:off x="7618018" y="1523602"/>
              <a:ext cx="1523603" cy="1523603"/>
            </a:xfrm>
            <a:prstGeom prst="rect">
              <a:avLst/>
            </a:prstGeom>
            <a:solidFill>
              <a:srgbClr val="FF3300"/>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706"/>
              <a:endParaRPr lang="en-US" sz="1904">
                <a:solidFill>
                  <a:prstClr val="white"/>
                </a:solidFill>
              </a:endParaRPr>
            </a:p>
          </p:txBody>
        </p:sp>
        <p:sp>
          <p:nvSpPr>
            <p:cNvPr id="24" name="Rectangle 23"/>
            <p:cNvSpPr/>
            <p:nvPr userDrawn="1"/>
          </p:nvSpPr>
          <p:spPr>
            <a:xfrm>
              <a:off x="9141617" y="1523602"/>
              <a:ext cx="1523603" cy="1523603"/>
            </a:xfrm>
            <a:prstGeom prst="rect">
              <a:avLst/>
            </a:prstGeom>
            <a:solidFill>
              <a:srgbClr val="F28500"/>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706"/>
              <a:endParaRPr lang="en-US" sz="1904">
                <a:solidFill>
                  <a:prstClr val="white"/>
                </a:solidFill>
              </a:endParaRPr>
            </a:p>
          </p:txBody>
        </p:sp>
        <p:sp>
          <p:nvSpPr>
            <p:cNvPr id="26" name="Rectangle 25"/>
            <p:cNvSpPr/>
            <p:nvPr userDrawn="1"/>
          </p:nvSpPr>
          <p:spPr>
            <a:xfrm>
              <a:off x="9141616" y="3047205"/>
              <a:ext cx="1523603" cy="1523603"/>
            </a:xfrm>
            <a:prstGeom prst="rect">
              <a:avLst/>
            </a:prstGeom>
            <a:solidFill>
              <a:srgbClr val="83B800"/>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706"/>
              <a:endParaRPr lang="en-US" sz="1904">
                <a:solidFill>
                  <a:prstClr val="white"/>
                </a:solidFill>
              </a:endParaRPr>
            </a:p>
          </p:txBody>
        </p:sp>
        <p:sp>
          <p:nvSpPr>
            <p:cNvPr id="29" name="Rectangle 28"/>
            <p:cNvSpPr/>
            <p:nvPr userDrawn="1"/>
          </p:nvSpPr>
          <p:spPr>
            <a:xfrm>
              <a:off x="1" y="3047205"/>
              <a:ext cx="1523603" cy="1523603"/>
            </a:xfrm>
            <a:prstGeom prst="rect">
              <a:avLst/>
            </a:prstGeom>
            <a:solidFill>
              <a:srgbClr val="FF3300"/>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706"/>
              <a:endParaRPr lang="en-US" sz="1904">
                <a:solidFill>
                  <a:prstClr val="white"/>
                </a:solidFill>
              </a:endParaRPr>
            </a:p>
          </p:txBody>
        </p:sp>
        <p:sp>
          <p:nvSpPr>
            <p:cNvPr id="33" name="Rectangle 32"/>
            <p:cNvSpPr/>
            <p:nvPr userDrawn="1"/>
          </p:nvSpPr>
          <p:spPr>
            <a:xfrm>
              <a:off x="1523604" y="3047205"/>
              <a:ext cx="1523603" cy="1523603"/>
            </a:xfrm>
            <a:prstGeom prst="rect">
              <a:avLst/>
            </a:prstGeom>
            <a:solidFill>
              <a:srgbClr val="F28500"/>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706"/>
              <a:endParaRPr lang="en-US" sz="1904">
                <a:solidFill>
                  <a:prstClr val="white"/>
                </a:solidFill>
              </a:endParaRPr>
            </a:p>
          </p:txBody>
        </p:sp>
        <p:sp>
          <p:nvSpPr>
            <p:cNvPr id="35" name="Rectangle 34"/>
            <p:cNvSpPr/>
            <p:nvPr userDrawn="1"/>
          </p:nvSpPr>
          <p:spPr>
            <a:xfrm>
              <a:off x="4570811" y="3047205"/>
              <a:ext cx="1523603" cy="1523603"/>
            </a:xfrm>
            <a:prstGeom prst="rect">
              <a:avLst/>
            </a:prstGeom>
            <a:solidFill>
              <a:srgbClr val="0070C0"/>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706"/>
              <a:endParaRPr lang="en-US" sz="1904">
                <a:solidFill>
                  <a:prstClr val="white"/>
                </a:solidFill>
              </a:endParaRPr>
            </a:p>
          </p:txBody>
        </p:sp>
      </p:grpSp>
      <p:pic>
        <p:nvPicPr>
          <p:cNvPr id="30" name="Picture 29" descr="C:\Users\v-anvice\AppData\Local\Microsoft\Windows\Temporary Internet Files\Content.Outlook\LNAZ6BAI\logo_Innovation-Week.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11097946" y="5700508"/>
            <a:ext cx="1153162" cy="115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954094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2298E0"/>
        </a:solidFill>
        <a:effectLst/>
      </p:bgPr>
    </p:bg>
    <p:spTree>
      <p:nvGrpSpPr>
        <p:cNvPr id="1" name=""/>
        <p:cNvGrpSpPr/>
        <p:nvPr/>
      </p:nvGrpSpPr>
      <p:grpSpPr>
        <a:xfrm>
          <a:off x="0" y="0"/>
          <a:ext cx="0" cy="0"/>
          <a:chOff x="0" y="0"/>
          <a:chExt cx="0" cy="0"/>
        </a:xfrm>
      </p:grpSpPr>
      <p:sp>
        <p:nvSpPr>
          <p:cNvPr id="9" name="Text Placeholder 8"/>
          <p:cNvSpPr>
            <a:spLocks noGrp="1"/>
          </p:cNvSpPr>
          <p:nvPr>
            <p:ph type="body" sz="quarter" idx="11" hasCustomPrompt="1"/>
          </p:nvPr>
        </p:nvSpPr>
        <p:spPr>
          <a:xfrm>
            <a:off x="523182" y="3283251"/>
            <a:ext cx="7666298" cy="452022"/>
          </a:xfrm>
          <a:prstGeom prst="rect">
            <a:avLst/>
          </a:prstGeom>
        </p:spPr>
        <p:txBody>
          <a:bodyPr lIns="68589" tIns="34295" rIns="68589" bIns="34295"/>
          <a:lstStyle>
            <a:lvl1pPr marL="0" indent="0" algn="l" defTabSz="932706" rtl="0" eaLnBrk="1" latinLnBrk="0" hangingPunct="1">
              <a:lnSpc>
                <a:spcPct val="90000"/>
              </a:lnSpc>
              <a:spcBef>
                <a:spcPct val="20000"/>
              </a:spcBef>
              <a:buSzPct val="90000"/>
              <a:buFont typeface="Arial" pitchFamily="34" charset="0"/>
              <a:buNone/>
              <a:defRPr lang="en-US" sz="3264" kern="1200" spc="-102" baseline="0" dirty="0">
                <a:solidFill>
                  <a:schemeClr val="bg1"/>
                </a:solidFill>
                <a:latin typeface="Segoe UI Light" pitchFamily="34" charset="0"/>
                <a:ea typeface="+mn-ea"/>
                <a:cs typeface="+mn-cs"/>
              </a:defRPr>
            </a:lvl1pPr>
          </a:lstStyle>
          <a:p>
            <a:pPr marL="0" lvl="0" indent="0" algn="l" defTabSz="932706" rtl="0" eaLnBrk="1" latinLnBrk="0" hangingPunct="1">
              <a:lnSpc>
                <a:spcPct val="90000"/>
              </a:lnSpc>
              <a:spcBef>
                <a:spcPct val="20000"/>
              </a:spcBef>
              <a:buSzPct val="90000"/>
              <a:buFont typeface="Arial" pitchFamily="34" charset="0"/>
              <a:buNone/>
            </a:pPr>
            <a:r>
              <a:rPr lang="en-US" dirty="0"/>
              <a:t>SALA</a:t>
            </a:r>
          </a:p>
        </p:txBody>
      </p:sp>
      <p:sp>
        <p:nvSpPr>
          <p:cNvPr id="12" name="Text Placeholder 5"/>
          <p:cNvSpPr>
            <a:spLocks noGrp="1"/>
          </p:cNvSpPr>
          <p:nvPr>
            <p:ph type="body" sz="quarter" idx="10" hasCustomPrompt="1"/>
          </p:nvPr>
        </p:nvSpPr>
        <p:spPr>
          <a:xfrm>
            <a:off x="523182" y="1803682"/>
            <a:ext cx="11456578" cy="1243058"/>
          </a:xfrm>
          <a:prstGeom prst="rect">
            <a:avLst/>
          </a:prstGeom>
        </p:spPr>
        <p:txBody>
          <a:bodyPr lIns="68589" tIns="34295" rIns="68589" bIns="34295"/>
          <a:lstStyle>
            <a:lvl1pPr marL="0" indent="0">
              <a:buNone/>
              <a:defRPr lang="en-US" sz="8975" i="0" kern="1200" spc="-102" baseline="0" dirty="0" smtClean="0">
                <a:solidFill>
                  <a:schemeClr val="bg1"/>
                </a:solidFill>
                <a:latin typeface="Segoe UI Light" pitchFamily="34" charset="0"/>
                <a:ea typeface="+mn-ea"/>
                <a:cs typeface="+mn-cs"/>
              </a:defRPr>
            </a:lvl1pPr>
          </a:lstStyle>
          <a:p>
            <a:pPr marL="0" lvl="0" indent="0" algn="l" defTabSz="932706" rtl="0" eaLnBrk="1" latinLnBrk="0" hangingPunct="1">
              <a:lnSpc>
                <a:spcPct val="90000"/>
              </a:lnSpc>
              <a:spcBef>
                <a:spcPct val="20000"/>
              </a:spcBef>
              <a:buSzPct val="90000"/>
              <a:buFont typeface="Arial" pitchFamily="34" charset="0"/>
              <a:buNone/>
            </a:pPr>
            <a:r>
              <a:rPr lang="en-US" dirty="0"/>
              <a:t>IT MANAGERS</a:t>
            </a:r>
          </a:p>
        </p:txBody>
      </p:sp>
    </p:spTree>
    <p:extLst>
      <p:ext uri="{BB962C8B-B14F-4D97-AF65-F5344CB8AC3E}">
        <p14:creationId xmlns:p14="http://schemas.microsoft.com/office/powerpoint/2010/main" val="96634063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4_Picture with Caption">
    <p:spTree>
      <p:nvGrpSpPr>
        <p:cNvPr id="1" name=""/>
        <p:cNvGrpSpPr/>
        <p:nvPr/>
      </p:nvGrpSpPr>
      <p:grpSpPr>
        <a:xfrm>
          <a:off x="0" y="0"/>
          <a:ext cx="0" cy="0"/>
          <a:chOff x="0" y="0"/>
          <a:chExt cx="0" cy="0"/>
        </a:xfrm>
      </p:grpSpPr>
      <p:sp>
        <p:nvSpPr>
          <p:cNvPr id="6" name="Title 5"/>
          <p:cNvSpPr>
            <a:spLocks noGrp="1"/>
          </p:cNvSpPr>
          <p:nvPr>
            <p:ph type="title" hasCustomPrompt="1"/>
          </p:nvPr>
        </p:nvSpPr>
        <p:spPr>
          <a:xfrm>
            <a:off x="580531" y="251038"/>
            <a:ext cx="11192504" cy="1213495"/>
          </a:xfrm>
        </p:spPr>
        <p:txBody>
          <a:bodyPr/>
          <a:lstStyle>
            <a:lvl1pPr>
              <a:defRPr sz="3264" baseline="0">
                <a:solidFill>
                  <a:srgbClr val="2298E0"/>
                </a:solidFill>
              </a:defRPr>
            </a:lvl1pPr>
          </a:lstStyle>
          <a:p>
            <a:r>
              <a:rPr lang="pt-PT" dirty="0"/>
              <a:t>Título Sessão | IT MANAGERS</a:t>
            </a:r>
            <a:endParaRPr lang="en-US" dirty="0"/>
          </a:p>
        </p:txBody>
      </p:sp>
      <p:sp>
        <p:nvSpPr>
          <p:cNvPr id="3" name="Content Placeholder 2"/>
          <p:cNvSpPr>
            <a:spLocks noGrp="1"/>
          </p:cNvSpPr>
          <p:nvPr>
            <p:ph sz="quarter" idx="10" hasCustomPrompt="1"/>
          </p:nvPr>
        </p:nvSpPr>
        <p:spPr>
          <a:xfrm>
            <a:off x="608006" y="2031436"/>
            <a:ext cx="11165623" cy="744787"/>
          </a:xfrm>
          <a:prstGeom prst="rect">
            <a:avLst/>
          </a:prstGeom>
        </p:spPr>
        <p:txBody>
          <a:bodyPr vert="horz"/>
          <a:lstStyle>
            <a:lvl1pPr marL="0" indent="0">
              <a:buNone/>
              <a:defRPr sz="3264">
                <a:solidFill>
                  <a:schemeClr val="tx1"/>
                </a:solidFill>
                <a:latin typeface="Segoe UI Light"/>
                <a:cs typeface="Segoe UI Light"/>
              </a:defRPr>
            </a:lvl1pPr>
            <a:lvl3pPr marL="932743" indent="0">
              <a:buNone/>
              <a:defRPr/>
            </a:lvl3pPr>
            <a:lvl4pPr marL="1399115" indent="0">
              <a:buNone/>
              <a:defRPr/>
            </a:lvl4pPr>
            <a:lvl5pPr marL="1865488" indent="0">
              <a:buNone/>
              <a:defRPr/>
            </a:lvl5pPr>
          </a:lstStyle>
          <a:p>
            <a:pPr lvl="0"/>
            <a:r>
              <a:rPr lang="pt-PT" dirty="0"/>
              <a:t>Orador</a:t>
            </a:r>
          </a:p>
        </p:txBody>
      </p:sp>
      <p:sp>
        <p:nvSpPr>
          <p:cNvPr id="5" name="Text Placeholder 4"/>
          <p:cNvSpPr>
            <a:spLocks noGrp="1"/>
          </p:cNvSpPr>
          <p:nvPr>
            <p:ph type="body" sz="quarter" idx="11" hasCustomPrompt="1"/>
          </p:nvPr>
        </p:nvSpPr>
        <p:spPr>
          <a:xfrm>
            <a:off x="649893" y="3121631"/>
            <a:ext cx="11136691" cy="552654"/>
          </a:xfrm>
          <a:prstGeom prst="rect">
            <a:avLst/>
          </a:prstGeom>
        </p:spPr>
        <p:txBody>
          <a:bodyPr vert="horz"/>
          <a:lstStyle>
            <a:lvl1pPr marL="0" indent="0">
              <a:buNone/>
              <a:defRPr sz="2176" baseline="0">
                <a:solidFill>
                  <a:srgbClr val="868686"/>
                </a:solidFill>
                <a:latin typeface="Segoe UI"/>
                <a:cs typeface="Segoe UI"/>
              </a:defRPr>
            </a:lvl1pPr>
          </a:lstStyle>
          <a:p>
            <a:r>
              <a:rPr lang="pt-PT" sz="2040" dirty="0">
                <a:solidFill>
                  <a:schemeClr val="tx1"/>
                </a:solidFill>
                <a:latin typeface="Segoe UI" pitchFamily="34" charset="0"/>
                <a:ea typeface="Segoe UI" pitchFamily="34" charset="0"/>
                <a:cs typeface="Segoe UI" pitchFamily="34" charset="0"/>
              </a:rPr>
              <a:t>Contacto</a:t>
            </a:r>
            <a:r>
              <a:rPr lang="pt-PT" sz="2040" dirty="0">
                <a:solidFill>
                  <a:srgbClr val="2298E0"/>
                </a:solidFill>
                <a:latin typeface="Segoe UI" pitchFamily="34" charset="0"/>
                <a:ea typeface="Segoe UI" pitchFamily="34" charset="0"/>
                <a:cs typeface="Segoe UI" pitchFamily="34" charset="0"/>
              </a:rPr>
              <a:t> e-mail</a:t>
            </a:r>
            <a:endParaRPr lang="en-US" sz="2040" dirty="0">
              <a:solidFill>
                <a:srgbClr val="A5A5A5"/>
              </a:solidFill>
              <a:latin typeface="Segoe UI" pitchFamily="34" charset="0"/>
              <a:ea typeface="Segoe UI" pitchFamily="34" charset="0"/>
              <a:cs typeface="Segoe UI" pitchFamily="34" charset="0"/>
            </a:endParaRPr>
          </a:p>
        </p:txBody>
      </p:sp>
      <p:sp>
        <p:nvSpPr>
          <p:cNvPr id="9" name="Text Placeholder 8"/>
          <p:cNvSpPr>
            <a:spLocks noGrp="1"/>
          </p:cNvSpPr>
          <p:nvPr>
            <p:ph type="body" sz="quarter" idx="12" hasCustomPrompt="1"/>
          </p:nvPr>
        </p:nvSpPr>
        <p:spPr>
          <a:xfrm>
            <a:off x="634778" y="3937659"/>
            <a:ext cx="11151805" cy="565607"/>
          </a:xfrm>
          <a:prstGeom prst="rect">
            <a:avLst/>
          </a:prstGeom>
        </p:spPr>
        <p:txBody>
          <a:bodyPr vert="horz"/>
          <a:lstStyle>
            <a:lvl1pPr marL="0" indent="0">
              <a:buNone/>
              <a:defRPr sz="2176" baseline="0">
                <a:solidFill>
                  <a:srgbClr val="868686"/>
                </a:solidFill>
                <a:latin typeface="Segoe UI"/>
                <a:cs typeface="Segoe UI"/>
              </a:defRPr>
            </a:lvl1pPr>
          </a:lstStyle>
          <a:p>
            <a:r>
              <a:rPr lang="pt-PT" sz="2040" dirty="0">
                <a:solidFill>
                  <a:schemeClr val="tx1"/>
                </a:solidFill>
                <a:latin typeface="Segoe UI" pitchFamily="34" charset="0"/>
                <a:ea typeface="Segoe UI" pitchFamily="34" charset="0"/>
                <a:cs typeface="Segoe UI" pitchFamily="34" charset="0"/>
              </a:rPr>
              <a:t>Contacto</a:t>
            </a:r>
            <a:r>
              <a:rPr lang="pt-PT" sz="2040" dirty="0">
                <a:solidFill>
                  <a:srgbClr val="2298E0"/>
                </a:solidFill>
                <a:latin typeface="Segoe UI" pitchFamily="34" charset="0"/>
                <a:ea typeface="Segoe UI" pitchFamily="34" charset="0"/>
                <a:cs typeface="Segoe UI" pitchFamily="34" charset="0"/>
              </a:rPr>
              <a:t> telemóvel</a:t>
            </a:r>
            <a:endParaRPr lang="en-US" sz="2040" dirty="0">
              <a:solidFill>
                <a:srgbClr val="A5A5A5"/>
              </a:soli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85864556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524802" y="301555"/>
            <a:ext cx="11390114" cy="873915"/>
          </a:xfrm>
          <a:prstGeom prst="rect">
            <a:avLst/>
          </a:prstGeom>
        </p:spPr>
        <p:txBody>
          <a:bodyPr vert="horz" lIns="68589" tIns="34295" rIns="68589" bIns="34295" rtlCol="0" anchor="ctr">
            <a:noAutofit/>
          </a:bodyPr>
          <a:lstStyle>
            <a:lvl1pPr>
              <a:defRPr sz="3264" baseline="0">
                <a:solidFill>
                  <a:srgbClr val="2298E0"/>
                </a:solidFill>
              </a:defRPr>
            </a:lvl1pPr>
          </a:lstStyle>
          <a:p>
            <a:r>
              <a:rPr lang="en-US" dirty="0" err="1"/>
              <a:t>Título</a:t>
            </a:r>
            <a:r>
              <a:rPr lang="en-US" dirty="0"/>
              <a:t> </a:t>
            </a:r>
            <a:r>
              <a:rPr lang="en-US" dirty="0" err="1"/>
              <a:t>Sessão</a:t>
            </a:r>
            <a:r>
              <a:rPr lang="en-US" dirty="0"/>
              <a:t> | IT MANAGERS</a:t>
            </a:r>
          </a:p>
        </p:txBody>
      </p:sp>
      <p:sp>
        <p:nvSpPr>
          <p:cNvPr id="7" name="Content Placeholder 6"/>
          <p:cNvSpPr>
            <a:spLocks noGrp="1"/>
          </p:cNvSpPr>
          <p:nvPr>
            <p:ph sz="quarter" idx="10" hasCustomPrompt="1"/>
          </p:nvPr>
        </p:nvSpPr>
        <p:spPr>
          <a:xfrm>
            <a:off x="539778" y="1560815"/>
            <a:ext cx="11356920" cy="4463111"/>
          </a:xfrm>
          <a:prstGeom prst="rect">
            <a:avLst/>
          </a:prstGeom>
        </p:spPr>
        <p:txBody>
          <a:bodyPr vert="horz"/>
          <a:lstStyle>
            <a:lvl1pPr>
              <a:defRPr>
                <a:solidFill>
                  <a:srgbClr val="2298E0"/>
                </a:solidFill>
                <a:latin typeface="Segoe UI Light"/>
                <a:cs typeface="Segoe UI Light"/>
              </a:defRPr>
            </a:lvl1pPr>
            <a:lvl2pPr>
              <a:defRPr sz="2448" baseline="0">
                <a:latin typeface="Segoe UI"/>
                <a:cs typeface="Segoe UI"/>
              </a:defRPr>
            </a:lvl2pPr>
            <a:lvl3pPr>
              <a:defRPr sz="1904">
                <a:latin typeface="Segoe UI"/>
                <a:cs typeface="Segoe UI"/>
              </a:defRPr>
            </a:lvl3pPr>
            <a:lvl4pPr>
              <a:defRPr sz="1632">
                <a:latin typeface="Segoe UI"/>
                <a:cs typeface="Segoe UI"/>
              </a:defRPr>
            </a:lvl4pPr>
            <a:lvl5pPr marL="1865488" indent="0">
              <a:buNone/>
              <a:defRPr sz="1360">
                <a:latin typeface="Segoe UI"/>
                <a:cs typeface="Segoe UI"/>
              </a:defRPr>
            </a:lvl5pPr>
          </a:lstStyle>
          <a:p>
            <a:pPr lvl="0"/>
            <a:r>
              <a:rPr lang="pt-PT" dirty="0"/>
              <a:t>Tópicos Gerais Segoe UI Light 24pt</a:t>
            </a:r>
          </a:p>
          <a:p>
            <a:pPr lvl="1"/>
            <a:r>
              <a:rPr lang="pt-PT" dirty="0"/>
              <a:t>Tópicos mais específicos Segoe UI 18pt</a:t>
            </a:r>
          </a:p>
          <a:p>
            <a:pPr lvl="2"/>
            <a:r>
              <a:rPr lang="pt-PT" dirty="0"/>
              <a:t>Segoe UI 14pt</a:t>
            </a:r>
          </a:p>
          <a:p>
            <a:pPr lvl="3"/>
            <a:r>
              <a:rPr lang="pt-PT" dirty="0"/>
              <a:t>Segoe UI 12pt</a:t>
            </a:r>
          </a:p>
          <a:p>
            <a:pPr lvl="4"/>
            <a:r>
              <a:rPr lang="pt-PT" dirty="0"/>
              <a:t>Segoe UI 10pt</a:t>
            </a:r>
          </a:p>
          <a:p>
            <a:pPr lvl="4"/>
            <a:endParaRPr lang="pt-PT" dirty="0"/>
          </a:p>
          <a:p>
            <a:pPr lvl="0"/>
            <a:r>
              <a:rPr lang="pt-PT" dirty="0"/>
              <a:t>Tópicos Gerais Segoe UI Light 24pt</a:t>
            </a:r>
          </a:p>
          <a:p>
            <a:pPr lvl="1"/>
            <a:r>
              <a:rPr lang="pt-PT" dirty="0"/>
              <a:t>Tópicos mais específicos Segoe UI 18pt</a:t>
            </a:r>
          </a:p>
          <a:p>
            <a:pPr lvl="2"/>
            <a:r>
              <a:rPr lang="pt-PT" dirty="0"/>
              <a:t>Segoe UI 14pt</a:t>
            </a:r>
          </a:p>
          <a:p>
            <a:pPr lvl="3"/>
            <a:r>
              <a:rPr lang="pt-PT" dirty="0"/>
              <a:t>Segoe UI 12pt</a:t>
            </a:r>
          </a:p>
          <a:p>
            <a:pPr lvl="4"/>
            <a:r>
              <a:rPr lang="pt-PT" dirty="0"/>
              <a:t>Segoe UI 10pt</a:t>
            </a:r>
          </a:p>
          <a:p>
            <a:pPr lvl="4"/>
            <a:endParaRPr lang="pt-PT" dirty="0"/>
          </a:p>
        </p:txBody>
      </p:sp>
    </p:spTree>
    <p:extLst>
      <p:ext uri="{BB962C8B-B14F-4D97-AF65-F5344CB8AC3E}">
        <p14:creationId xmlns:p14="http://schemas.microsoft.com/office/powerpoint/2010/main" val="127101344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Content">
    <p:bg>
      <p:bgPr>
        <a:solidFill>
          <a:srgbClr val="868686"/>
        </a:solidFill>
        <a:effectLst/>
      </p:bgPr>
    </p:bg>
    <p:spTree>
      <p:nvGrpSpPr>
        <p:cNvPr id="1" name=""/>
        <p:cNvGrpSpPr/>
        <p:nvPr/>
      </p:nvGrpSpPr>
      <p:grpSpPr>
        <a:xfrm>
          <a:off x="0" y="0"/>
          <a:ext cx="0" cy="0"/>
          <a:chOff x="0" y="0"/>
          <a:chExt cx="0" cy="0"/>
        </a:xfrm>
      </p:grpSpPr>
      <p:sp>
        <p:nvSpPr>
          <p:cNvPr id="13" name="Text Placeholder 5"/>
          <p:cNvSpPr>
            <a:spLocks noGrp="1"/>
          </p:cNvSpPr>
          <p:nvPr>
            <p:ph type="body" sz="quarter" idx="10" hasCustomPrompt="1"/>
          </p:nvPr>
        </p:nvSpPr>
        <p:spPr>
          <a:xfrm>
            <a:off x="523182" y="1803682"/>
            <a:ext cx="11456578" cy="1243058"/>
          </a:xfrm>
          <a:prstGeom prst="rect">
            <a:avLst/>
          </a:prstGeom>
        </p:spPr>
        <p:txBody>
          <a:bodyPr lIns="68589" tIns="34295" rIns="68589" bIns="34295"/>
          <a:lstStyle>
            <a:lvl1pPr marL="0" indent="0">
              <a:buNone/>
              <a:defRPr lang="en-US" sz="8975" i="0" kern="1200" spc="-102" baseline="0" dirty="0" smtClean="0">
                <a:solidFill>
                  <a:schemeClr val="bg1"/>
                </a:solidFill>
                <a:latin typeface="Segoe UI Light" pitchFamily="34" charset="0"/>
                <a:ea typeface="+mn-ea"/>
                <a:cs typeface="+mn-cs"/>
              </a:defRPr>
            </a:lvl1pPr>
          </a:lstStyle>
          <a:p>
            <a:pPr marL="0" lvl="0" indent="0" algn="l" defTabSz="932706" rtl="0" eaLnBrk="1" latinLnBrk="0" hangingPunct="1">
              <a:lnSpc>
                <a:spcPct val="90000"/>
              </a:lnSpc>
              <a:spcBef>
                <a:spcPct val="20000"/>
              </a:spcBef>
              <a:buSzPct val="90000"/>
              <a:buFont typeface="Arial" pitchFamily="34" charset="0"/>
              <a:buNone/>
            </a:pPr>
            <a:r>
              <a:rPr lang="en-US" dirty="0"/>
              <a:t>WEB DEVELOPERS</a:t>
            </a:r>
          </a:p>
        </p:txBody>
      </p:sp>
      <p:sp>
        <p:nvSpPr>
          <p:cNvPr id="14" name="Text Placeholder 8"/>
          <p:cNvSpPr>
            <a:spLocks noGrp="1"/>
          </p:cNvSpPr>
          <p:nvPr>
            <p:ph type="body" sz="quarter" idx="11" hasCustomPrompt="1"/>
          </p:nvPr>
        </p:nvSpPr>
        <p:spPr>
          <a:xfrm>
            <a:off x="523182" y="3283251"/>
            <a:ext cx="7666298" cy="452022"/>
          </a:xfrm>
          <a:prstGeom prst="rect">
            <a:avLst/>
          </a:prstGeom>
        </p:spPr>
        <p:txBody>
          <a:bodyPr lIns="68589" tIns="34295" rIns="68589" bIns="34295"/>
          <a:lstStyle>
            <a:lvl1pPr marL="0" indent="0" algn="l" defTabSz="932706" rtl="0" eaLnBrk="1" latinLnBrk="0" hangingPunct="1">
              <a:lnSpc>
                <a:spcPct val="90000"/>
              </a:lnSpc>
              <a:spcBef>
                <a:spcPct val="20000"/>
              </a:spcBef>
              <a:buSzPct val="90000"/>
              <a:buFont typeface="Arial" pitchFamily="34" charset="0"/>
              <a:buNone/>
              <a:defRPr lang="en-US" sz="3264" kern="1200" spc="-102" baseline="0" dirty="0">
                <a:solidFill>
                  <a:schemeClr val="bg1"/>
                </a:solidFill>
                <a:latin typeface="Segoe UI Light" pitchFamily="34" charset="0"/>
                <a:ea typeface="+mn-ea"/>
                <a:cs typeface="+mn-cs"/>
              </a:defRPr>
            </a:lvl1pPr>
          </a:lstStyle>
          <a:p>
            <a:pPr marL="0" lvl="0" indent="0" algn="l" defTabSz="932706" rtl="0" eaLnBrk="1" latinLnBrk="0" hangingPunct="1">
              <a:lnSpc>
                <a:spcPct val="90000"/>
              </a:lnSpc>
              <a:spcBef>
                <a:spcPct val="20000"/>
              </a:spcBef>
              <a:buSzPct val="90000"/>
              <a:buFont typeface="Arial" pitchFamily="34" charset="0"/>
              <a:buNone/>
            </a:pPr>
            <a:r>
              <a:rPr lang="en-US" dirty="0"/>
              <a:t>SALA</a:t>
            </a:r>
          </a:p>
        </p:txBody>
      </p:sp>
    </p:spTree>
    <p:extLst>
      <p:ext uri="{BB962C8B-B14F-4D97-AF65-F5344CB8AC3E}">
        <p14:creationId xmlns:p14="http://schemas.microsoft.com/office/powerpoint/2010/main" val="37051246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3_Picture with Caption">
    <p:spTree>
      <p:nvGrpSpPr>
        <p:cNvPr id="1" name=""/>
        <p:cNvGrpSpPr/>
        <p:nvPr/>
      </p:nvGrpSpPr>
      <p:grpSpPr>
        <a:xfrm>
          <a:off x="0" y="0"/>
          <a:ext cx="0" cy="0"/>
          <a:chOff x="0" y="0"/>
          <a:chExt cx="0" cy="0"/>
        </a:xfrm>
      </p:grpSpPr>
      <p:sp>
        <p:nvSpPr>
          <p:cNvPr id="6" name="Title 5"/>
          <p:cNvSpPr>
            <a:spLocks noGrp="1"/>
          </p:cNvSpPr>
          <p:nvPr>
            <p:ph type="title" hasCustomPrompt="1"/>
          </p:nvPr>
        </p:nvSpPr>
        <p:spPr>
          <a:xfrm>
            <a:off x="580531" y="251038"/>
            <a:ext cx="11192504" cy="1213495"/>
          </a:xfrm>
        </p:spPr>
        <p:txBody>
          <a:bodyPr/>
          <a:lstStyle>
            <a:lvl1pPr>
              <a:defRPr sz="3264" baseline="0">
                <a:solidFill>
                  <a:srgbClr val="868686"/>
                </a:solidFill>
              </a:defRPr>
            </a:lvl1pPr>
          </a:lstStyle>
          <a:p>
            <a:r>
              <a:rPr lang="pt-PT" dirty="0"/>
              <a:t>Título Sessão | WEB DEVELOPERS</a:t>
            </a:r>
            <a:endParaRPr lang="en-US" dirty="0"/>
          </a:p>
        </p:txBody>
      </p:sp>
      <p:sp>
        <p:nvSpPr>
          <p:cNvPr id="3" name="Content Placeholder 2"/>
          <p:cNvSpPr>
            <a:spLocks noGrp="1"/>
          </p:cNvSpPr>
          <p:nvPr>
            <p:ph sz="quarter" idx="10" hasCustomPrompt="1"/>
          </p:nvPr>
        </p:nvSpPr>
        <p:spPr>
          <a:xfrm>
            <a:off x="608006" y="2031436"/>
            <a:ext cx="11165623" cy="744787"/>
          </a:xfrm>
          <a:prstGeom prst="rect">
            <a:avLst/>
          </a:prstGeom>
        </p:spPr>
        <p:txBody>
          <a:bodyPr vert="horz"/>
          <a:lstStyle>
            <a:lvl1pPr marL="0" indent="0">
              <a:buNone/>
              <a:defRPr sz="3264">
                <a:solidFill>
                  <a:schemeClr val="tx1"/>
                </a:solidFill>
                <a:latin typeface="Segoe UI Light"/>
                <a:cs typeface="Segoe UI Light"/>
              </a:defRPr>
            </a:lvl1pPr>
            <a:lvl3pPr marL="932743" indent="0">
              <a:buNone/>
              <a:defRPr/>
            </a:lvl3pPr>
            <a:lvl4pPr marL="1399115" indent="0">
              <a:buNone/>
              <a:defRPr/>
            </a:lvl4pPr>
            <a:lvl5pPr marL="1865488" indent="0">
              <a:buNone/>
              <a:defRPr/>
            </a:lvl5pPr>
          </a:lstStyle>
          <a:p>
            <a:pPr lvl="0"/>
            <a:r>
              <a:rPr lang="pt-PT" dirty="0"/>
              <a:t>Orador</a:t>
            </a:r>
          </a:p>
        </p:txBody>
      </p:sp>
      <p:sp>
        <p:nvSpPr>
          <p:cNvPr id="5" name="Text Placeholder 4"/>
          <p:cNvSpPr>
            <a:spLocks noGrp="1"/>
          </p:cNvSpPr>
          <p:nvPr>
            <p:ph type="body" sz="quarter" idx="11" hasCustomPrompt="1"/>
          </p:nvPr>
        </p:nvSpPr>
        <p:spPr>
          <a:xfrm>
            <a:off x="649893" y="3121631"/>
            <a:ext cx="11136691" cy="552654"/>
          </a:xfrm>
          <a:prstGeom prst="rect">
            <a:avLst/>
          </a:prstGeom>
        </p:spPr>
        <p:txBody>
          <a:bodyPr vert="horz"/>
          <a:lstStyle>
            <a:lvl1pPr marL="0" indent="0">
              <a:buNone/>
              <a:defRPr sz="2176" baseline="0">
                <a:solidFill>
                  <a:srgbClr val="868686"/>
                </a:solidFill>
                <a:latin typeface="Segoe UI"/>
                <a:cs typeface="Segoe UI"/>
              </a:defRPr>
            </a:lvl1pPr>
          </a:lstStyle>
          <a:p>
            <a:r>
              <a:rPr lang="pt-PT" sz="2040" dirty="0">
                <a:solidFill>
                  <a:schemeClr val="tx1"/>
                </a:solidFill>
                <a:latin typeface="Segoe UI" pitchFamily="34" charset="0"/>
                <a:ea typeface="Segoe UI" pitchFamily="34" charset="0"/>
                <a:cs typeface="Segoe UI" pitchFamily="34" charset="0"/>
              </a:rPr>
              <a:t>Contacto</a:t>
            </a:r>
            <a:r>
              <a:rPr lang="pt-PT" sz="2040" dirty="0">
                <a:solidFill>
                  <a:srgbClr val="868686"/>
                </a:solidFill>
                <a:latin typeface="Segoe UI" pitchFamily="34" charset="0"/>
                <a:ea typeface="Segoe UI" pitchFamily="34" charset="0"/>
                <a:cs typeface="Segoe UI" pitchFamily="34" charset="0"/>
              </a:rPr>
              <a:t> e-mail</a:t>
            </a:r>
            <a:endParaRPr lang="en-US" sz="2040" dirty="0">
              <a:solidFill>
                <a:srgbClr val="A5A5A5"/>
              </a:solidFill>
              <a:latin typeface="Segoe UI" pitchFamily="34" charset="0"/>
              <a:ea typeface="Segoe UI" pitchFamily="34" charset="0"/>
              <a:cs typeface="Segoe UI" pitchFamily="34" charset="0"/>
            </a:endParaRPr>
          </a:p>
        </p:txBody>
      </p:sp>
      <p:sp>
        <p:nvSpPr>
          <p:cNvPr id="9" name="Text Placeholder 8"/>
          <p:cNvSpPr>
            <a:spLocks noGrp="1"/>
          </p:cNvSpPr>
          <p:nvPr>
            <p:ph type="body" sz="quarter" idx="12" hasCustomPrompt="1"/>
          </p:nvPr>
        </p:nvSpPr>
        <p:spPr>
          <a:xfrm>
            <a:off x="634778" y="3937659"/>
            <a:ext cx="11151805" cy="565607"/>
          </a:xfrm>
          <a:prstGeom prst="rect">
            <a:avLst/>
          </a:prstGeom>
        </p:spPr>
        <p:txBody>
          <a:bodyPr vert="horz"/>
          <a:lstStyle>
            <a:lvl1pPr marL="0" indent="0">
              <a:buNone/>
              <a:defRPr sz="2176" baseline="0">
                <a:solidFill>
                  <a:srgbClr val="868686"/>
                </a:solidFill>
                <a:latin typeface="Segoe UI"/>
                <a:cs typeface="Segoe UI"/>
              </a:defRPr>
            </a:lvl1pPr>
          </a:lstStyle>
          <a:p>
            <a:r>
              <a:rPr lang="pt-PT" sz="2040" dirty="0">
                <a:solidFill>
                  <a:schemeClr val="tx1"/>
                </a:solidFill>
                <a:latin typeface="Segoe UI" pitchFamily="34" charset="0"/>
                <a:ea typeface="Segoe UI" pitchFamily="34" charset="0"/>
                <a:cs typeface="Segoe UI" pitchFamily="34" charset="0"/>
              </a:rPr>
              <a:t>Contacto</a:t>
            </a:r>
            <a:r>
              <a:rPr lang="pt-PT" sz="2040" dirty="0">
                <a:solidFill>
                  <a:srgbClr val="868686"/>
                </a:solidFill>
                <a:latin typeface="Segoe UI" pitchFamily="34" charset="0"/>
                <a:ea typeface="Segoe UI" pitchFamily="34" charset="0"/>
                <a:cs typeface="Segoe UI" pitchFamily="34" charset="0"/>
              </a:rPr>
              <a:t> telemóvel</a:t>
            </a:r>
            <a:endParaRPr lang="en-US" sz="2040" dirty="0">
              <a:solidFill>
                <a:srgbClr val="A5A5A5"/>
              </a:soli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19025663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Title and Vertical Text">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524802" y="301555"/>
            <a:ext cx="11390114" cy="873915"/>
          </a:xfrm>
          <a:prstGeom prst="rect">
            <a:avLst/>
          </a:prstGeom>
        </p:spPr>
        <p:txBody>
          <a:bodyPr vert="horz" lIns="68589" tIns="34295" rIns="68589" bIns="34295" rtlCol="0" anchor="ctr">
            <a:noAutofit/>
          </a:bodyPr>
          <a:lstStyle>
            <a:lvl1pPr>
              <a:defRPr sz="3264" baseline="0">
                <a:solidFill>
                  <a:srgbClr val="868686"/>
                </a:solidFill>
              </a:defRPr>
            </a:lvl1pPr>
          </a:lstStyle>
          <a:p>
            <a:r>
              <a:rPr lang="en-US" dirty="0" err="1"/>
              <a:t>Título</a:t>
            </a:r>
            <a:r>
              <a:rPr lang="en-US" dirty="0"/>
              <a:t> </a:t>
            </a:r>
            <a:r>
              <a:rPr lang="en-US" dirty="0" err="1"/>
              <a:t>Sessão</a:t>
            </a:r>
            <a:r>
              <a:rPr lang="en-US" dirty="0"/>
              <a:t> | WEB DEVELOPERS</a:t>
            </a:r>
          </a:p>
        </p:txBody>
      </p:sp>
      <p:sp>
        <p:nvSpPr>
          <p:cNvPr id="7" name="Content Placeholder 6"/>
          <p:cNvSpPr>
            <a:spLocks noGrp="1"/>
          </p:cNvSpPr>
          <p:nvPr>
            <p:ph sz="quarter" idx="10" hasCustomPrompt="1"/>
          </p:nvPr>
        </p:nvSpPr>
        <p:spPr>
          <a:xfrm>
            <a:off x="539778" y="1560815"/>
            <a:ext cx="11356920" cy="4463111"/>
          </a:xfrm>
          <a:prstGeom prst="rect">
            <a:avLst/>
          </a:prstGeom>
        </p:spPr>
        <p:txBody>
          <a:bodyPr vert="horz"/>
          <a:lstStyle>
            <a:lvl1pPr>
              <a:defRPr>
                <a:solidFill>
                  <a:srgbClr val="868686"/>
                </a:solidFill>
                <a:latin typeface="Segoe UI Light"/>
                <a:cs typeface="Segoe UI Light"/>
              </a:defRPr>
            </a:lvl1pPr>
            <a:lvl2pPr>
              <a:defRPr sz="2448" baseline="0">
                <a:latin typeface="Segoe UI"/>
                <a:cs typeface="Segoe UI"/>
              </a:defRPr>
            </a:lvl2pPr>
            <a:lvl3pPr>
              <a:defRPr sz="1904">
                <a:latin typeface="Segoe UI"/>
                <a:cs typeface="Segoe UI"/>
              </a:defRPr>
            </a:lvl3pPr>
            <a:lvl4pPr>
              <a:defRPr sz="1632">
                <a:latin typeface="Segoe UI"/>
                <a:cs typeface="Segoe UI"/>
              </a:defRPr>
            </a:lvl4pPr>
            <a:lvl5pPr marL="1865488" indent="0">
              <a:buNone/>
              <a:defRPr sz="1360">
                <a:latin typeface="Segoe UI"/>
                <a:cs typeface="Segoe UI"/>
              </a:defRPr>
            </a:lvl5pPr>
          </a:lstStyle>
          <a:p>
            <a:pPr lvl="0"/>
            <a:r>
              <a:rPr lang="pt-PT" dirty="0"/>
              <a:t>Tópicos Gerais Segoe UI Light 24pt</a:t>
            </a:r>
          </a:p>
          <a:p>
            <a:pPr lvl="1"/>
            <a:r>
              <a:rPr lang="pt-PT" dirty="0"/>
              <a:t>Tópicos mais específicos Segoe UI 18pt</a:t>
            </a:r>
          </a:p>
          <a:p>
            <a:pPr lvl="2"/>
            <a:r>
              <a:rPr lang="pt-PT" dirty="0"/>
              <a:t>Segoe UI 14pt</a:t>
            </a:r>
          </a:p>
          <a:p>
            <a:pPr lvl="3"/>
            <a:r>
              <a:rPr lang="pt-PT" dirty="0"/>
              <a:t>Segoe UI 12pt</a:t>
            </a:r>
          </a:p>
          <a:p>
            <a:pPr lvl="4"/>
            <a:r>
              <a:rPr lang="pt-PT" dirty="0"/>
              <a:t>Segoe UI 10pt</a:t>
            </a:r>
          </a:p>
          <a:p>
            <a:pPr lvl="4"/>
            <a:endParaRPr lang="pt-PT" dirty="0"/>
          </a:p>
          <a:p>
            <a:pPr lvl="0"/>
            <a:r>
              <a:rPr lang="pt-PT" dirty="0"/>
              <a:t>Tópicos Gerais Segoe UI Light 24pt</a:t>
            </a:r>
          </a:p>
          <a:p>
            <a:pPr lvl="1"/>
            <a:r>
              <a:rPr lang="pt-PT" dirty="0"/>
              <a:t>Tópicos mais específicos Segoe UI 18pt</a:t>
            </a:r>
          </a:p>
          <a:p>
            <a:pPr lvl="2"/>
            <a:r>
              <a:rPr lang="pt-PT" dirty="0"/>
              <a:t>Segoe UI 14pt</a:t>
            </a:r>
          </a:p>
          <a:p>
            <a:pPr lvl="3"/>
            <a:r>
              <a:rPr lang="pt-PT" dirty="0"/>
              <a:t>Segoe UI 12pt</a:t>
            </a:r>
          </a:p>
          <a:p>
            <a:pPr lvl="4"/>
            <a:r>
              <a:rPr lang="pt-PT" dirty="0"/>
              <a:t>Segoe UI 10pt</a:t>
            </a:r>
          </a:p>
          <a:p>
            <a:pPr lvl="4"/>
            <a:endParaRPr lang="pt-PT" dirty="0"/>
          </a:p>
        </p:txBody>
      </p:sp>
    </p:spTree>
    <p:extLst>
      <p:ext uri="{BB962C8B-B14F-4D97-AF65-F5344CB8AC3E}">
        <p14:creationId xmlns:p14="http://schemas.microsoft.com/office/powerpoint/2010/main" val="375785759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omparison">
    <p:bg>
      <p:bgPr>
        <a:solidFill>
          <a:srgbClr val="0D77B6"/>
        </a:solidFill>
        <a:effectLst/>
      </p:bgPr>
    </p:bg>
    <p:spTree>
      <p:nvGrpSpPr>
        <p:cNvPr id="1" name=""/>
        <p:cNvGrpSpPr/>
        <p:nvPr/>
      </p:nvGrpSpPr>
      <p:grpSpPr>
        <a:xfrm>
          <a:off x="0" y="0"/>
          <a:ext cx="0" cy="0"/>
          <a:chOff x="0" y="0"/>
          <a:chExt cx="0" cy="0"/>
        </a:xfrm>
      </p:grpSpPr>
      <p:sp>
        <p:nvSpPr>
          <p:cNvPr id="15" name="Text Placeholder 5"/>
          <p:cNvSpPr>
            <a:spLocks noGrp="1"/>
          </p:cNvSpPr>
          <p:nvPr>
            <p:ph type="body" sz="quarter" idx="10" hasCustomPrompt="1"/>
          </p:nvPr>
        </p:nvSpPr>
        <p:spPr>
          <a:xfrm>
            <a:off x="523182" y="1803682"/>
            <a:ext cx="11456578" cy="1243058"/>
          </a:xfrm>
          <a:prstGeom prst="rect">
            <a:avLst/>
          </a:prstGeom>
        </p:spPr>
        <p:txBody>
          <a:bodyPr lIns="68589" tIns="34295" rIns="68589" bIns="34295"/>
          <a:lstStyle>
            <a:lvl1pPr marL="0" indent="0">
              <a:buNone/>
              <a:defRPr lang="en-US" sz="8975" i="0" kern="1200" spc="-102" baseline="0" dirty="0" smtClean="0">
                <a:solidFill>
                  <a:schemeClr val="bg1"/>
                </a:solidFill>
                <a:latin typeface="Segoe UI Light" pitchFamily="34" charset="0"/>
                <a:ea typeface="+mn-ea"/>
                <a:cs typeface="+mn-cs"/>
              </a:defRPr>
            </a:lvl1pPr>
          </a:lstStyle>
          <a:p>
            <a:pPr marL="0" lvl="0" indent="0" algn="l" defTabSz="932706" rtl="0" eaLnBrk="1" latinLnBrk="0" hangingPunct="1">
              <a:lnSpc>
                <a:spcPct val="90000"/>
              </a:lnSpc>
              <a:spcBef>
                <a:spcPct val="20000"/>
              </a:spcBef>
              <a:buSzPct val="90000"/>
              <a:buFont typeface="Arial" pitchFamily="34" charset="0"/>
              <a:buNone/>
            </a:pPr>
            <a:r>
              <a:rPr lang="en-US" dirty="0"/>
              <a:t>DEVELOPERS</a:t>
            </a:r>
          </a:p>
        </p:txBody>
      </p:sp>
      <p:sp>
        <p:nvSpPr>
          <p:cNvPr id="16" name="Text Placeholder 8"/>
          <p:cNvSpPr>
            <a:spLocks noGrp="1"/>
          </p:cNvSpPr>
          <p:nvPr>
            <p:ph type="body" sz="quarter" idx="11" hasCustomPrompt="1"/>
          </p:nvPr>
        </p:nvSpPr>
        <p:spPr>
          <a:xfrm>
            <a:off x="523182" y="3283251"/>
            <a:ext cx="7666298" cy="452022"/>
          </a:xfrm>
          <a:prstGeom prst="rect">
            <a:avLst/>
          </a:prstGeom>
        </p:spPr>
        <p:txBody>
          <a:bodyPr lIns="68589" tIns="34295" rIns="68589" bIns="34295"/>
          <a:lstStyle>
            <a:lvl1pPr marL="0" indent="0" algn="l" defTabSz="932706" rtl="0" eaLnBrk="1" latinLnBrk="0" hangingPunct="1">
              <a:lnSpc>
                <a:spcPct val="90000"/>
              </a:lnSpc>
              <a:spcBef>
                <a:spcPct val="20000"/>
              </a:spcBef>
              <a:buSzPct val="90000"/>
              <a:buFont typeface="Arial" pitchFamily="34" charset="0"/>
              <a:buNone/>
              <a:defRPr lang="en-US" sz="3264" kern="1200" spc="-102" baseline="0" dirty="0">
                <a:solidFill>
                  <a:schemeClr val="bg1"/>
                </a:solidFill>
                <a:latin typeface="Segoe UI Light" pitchFamily="34" charset="0"/>
                <a:ea typeface="+mn-ea"/>
                <a:cs typeface="+mn-cs"/>
              </a:defRPr>
            </a:lvl1pPr>
          </a:lstStyle>
          <a:p>
            <a:pPr marL="0" lvl="0" indent="0" algn="l" defTabSz="932706" rtl="0" eaLnBrk="1" latinLnBrk="0" hangingPunct="1">
              <a:lnSpc>
                <a:spcPct val="90000"/>
              </a:lnSpc>
              <a:spcBef>
                <a:spcPct val="20000"/>
              </a:spcBef>
              <a:buSzPct val="90000"/>
              <a:buFont typeface="Arial" pitchFamily="34" charset="0"/>
              <a:buNone/>
            </a:pPr>
            <a:r>
              <a:rPr lang="en-US" dirty="0"/>
              <a:t>SALA</a:t>
            </a:r>
          </a:p>
        </p:txBody>
      </p:sp>
      <p:sp>
        <p:nvSpPr>
          <p:cNvPr id="2" name="AutoShape 2" descr="https://mediabank.partners.extranet.microsoft.com/Assets/Active/R-T/SQL_Server/SQL_Server_2008/SQL_Server_2008_R2_Fast_Track_Data_Warehouse/SQL-FTDW/Horizontal/online-rgb/reverse/SQL-FTDW_h_rgb_r.png"/>
          <p:cNvSpPr>
            <a:spLocks noChangeAspect="1" noChangeArrowheads="1"/>
          </p:cNvSpPr>
          <p:nvPr userDrawn="1"/>
        </p:nvSpPr>
        <p:spPr bwMode="auto">
          <a:xfrm>
            <a:off x="64791" y="-139242"/>
            <a:ext cx="18270830" cy="4264717"/>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3273" tIns="46637" rIns="93273" bIns="46637" numCol="1" anchor="t" anchorCtr="0" compatLnSpc="1">
            <a:prstTxWarp prst="textNoShape">
              <a:avLst/>
            </a:prstTxWarp>
          </a:bodyPr>
          <a:lstStyle/>
          <a:p>
            <a:pPr defTabSz="932706"/>
            <a:endParaRPr lang="en-US" sz="1904">
              <a:solidFill>
                <a:prstClr val="black"/>
              </a:solidFill>
            </a:endParaRPr>
          </a:p>
        </p:txBody>
      </p:sp>
    </p:spTree>
    <p:extLst>
      <p:ext uri="{BB962C8B-B14F-4D97-AF65-F5344CB8AC3E}">
        <p14:creationId xmlns:p14="http://schemas.microsoft.com/office/powerpoint/2010/main" val="12424703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11" name="Picture 4"/>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0" y="1"/>
            <a:ext cx="12436714" cy="6994524"/>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p:cNvSpPr/>
          <p:nvPr userDrawn="1"/>
        </p:nvSpPr>
        <p:spPr bwMode="gray">
          <a:xfrm>
            <a:off x="274702" y="2125637"/>
            <a:ext cx="7315200" cy="365760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4702" y="2123899"/>
            <a:ext cx="7316788" cy="1830538"/>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dirty="0"/>
              <a:t>Presentation title</a:t>
            </a:r>
          </a:p>
        </p:txBody>
      </p:sp>
      <p:sp>
        <p:nvSpPr>
          <p:cNvPr id="3" name="Text Placeholder 2"/>
          <p:cNvSpPr>
            <a:spLocks noGrp="1"/>
          </p:cNvSpPr>
          <p:nvPr>
            <p:ph type="body" sz="quarter" idx="14"/>
          </p:nvPr>
        </p:nvSpPr>
        <p:spPr bwMode="ltGray">
          <a:xfrm>
            <a:off x="274702" y="3954441"/>
            <a:ext cx="7316788" cy="1825625"/>
          </a:xfrm>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a:t>Click to edit Master text styles</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457200" y="6305103"/>
            <a:ext cx="1005840" cy="195077"/>
          </a:xfrm>
          <a:prstGeom prst="rect">
            <a:avLst/>
          </a:prstGeom>
        </p:spPr>
      </p:pic>
      <p:sp>
        <p:nvSpPr>
          <p:cNvPr id="14" name="Rectangle 13"/>
          <p:cNvSpPr/>
          <p:nvPr userDrawn="1"/>
        </p:nvSpPr>
        <p:spPr bwMode="auto">
          <a:xfrm>
            <a:off x="457200" y="479425"/>
            <a:ext cx="2651731" cy="548634"/>
          </a:xfrm>
          <a:prstGeom prst="rect">
            <a:avLst/>
          </a:prstGeom>
          <a:noFill/>
          <a:ln w="25400" cap="sq">
            <a:solidFill>
              <a:srgbClr val="0072C6"/>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5833">
                      <a:srgbClr val="0072C6"/>
                    </a:gs>
                    <a:gs pos="15000">
                      <a:srgbClr val="0072C6"/>
                    </a:gs>
                  </a:gsLst>
                  <a:lin ang="5400000" scaled="0"/>
                </a:gradFill>
                <a:effectLst/>
                <a:uLnTx/>
                <a:uFillTx/>
                <a:latin typeface="+mn-lt"/>
                <a:ea typeface="Segoe UI" pitchFamily="34" charset="0"/>
                <a:cs typeface="Segoe UI" pitchFamily="34" charset="0"/>
              </a:rPr>
              <a:t>Product logo goes here</a:t>
            </a:r>
          </a:p>
        </p:txBody>
      </p:sp>
    </p:spTree>
    <p:extLst>
      <p:ext uri="{BB962C8B-B14F-4D97-AF65-F5344CB8AC3E}">
        <p14:creationId xmlns:p14="http://schemas.microsoft.com/office/powerpoint/2010/main" val="375753754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2_Picture with Caption">
    <p:spTree>
      <p:nvGrpSpPr>
        <p:cNvPr id="1" name=""/>
        <p:cNvGrpSpPr/>
        <p:nvPr/>
      </p:nvGrpSpPr>
      <p:grpSpPr>
        <a:xfrm>
          <a:off x="0" y="0"/>
          <a:ext cx="0" cy="0"/>
          <a:chOff x="0" y="0"/>
          <a:chExt cx="0" cy="0"/>
        </a:xfrm>
      </p:grpSpPr>
      <p:sp>
        <p:nvSpPr>
          <p:cNvPr id="6" name="Title 5"/>
          <p:cNvSpPr>
            <a:spLocks noGrp="1"/>
          </p:cNvSpPr>
          <p:nvPr>
            <p:ph type="title" hasCustomPrompt="1"/>
          </p:nvPr>
        </p:nvSpPr>
        <p:spPr>
          <a:xfrm>
            <a:off x="580531" y="251038"/>
            <a:ext cx="11192504" cy="1213495"/>
          </a:xfrm>
        </p:spPr>
        <p:txBody>
          <a:bodyPr/>
          <a:lstStyle>
            <a:lvl1pPr>
              <a:defRPr sz="3264">
                <a:solidFill>
                  <a:srgbClr val="0D77B6"/>
                </a:solidFill>
              </a:defRPr>
            </a:lvl1pPr>
          </a:lstStyle>
          <a:p>
            <a:r>
              <a:rPr lang="pt-PT" dirty="0"/>
              <a:t>Título Sessão | DEVELOPERS</a:t>
            </a:r>
            <a:endParaRPr lang="en-US" dirty="0"/>
          </a:p>
        </p:txBody>
      </p:sp>
      <p:sp>
        <p:nvSpPr>
          <p:cNvPr id="3" name="Content Placeholder 2"/>
          <p:cNvSpPr>
            <a:spLocks noGrp="1"/>
          </p:cNvSpPr>
          <p:nvPr>
            <p:ph sz="quarter" idx="10" hasCustomPrompt="1"/>
          </p:nvPr>
        </p:nvSpPr>
        <p:spPr>
          <a:xfrm>
            <a:off x="608006" y="2031436"/>
            <a:ext cx="11165623" cy="744787"/>
          </a:xfrm>
          <a:prstGeom prst="rect">
            <a:avLst/>
          </a:prstGeom>
        </p:spPr>
        <p:txBody>
          <a:bodyPr vert="horz"/>
          <a:lstStyle>
            <a:lvl1pPr marL="0" indent="0">
              <a:buNone/>
              <a:defRPr sz="3264">
                <a:solidFill>
                  <a:schemeClr val="tx1"/>
                </a:solidFill>
                <a:latin typeface="Segoe UI Light"/>
                <a:cs typeface="Segoe UI Light"/>
              </a:defRPr>
            </a:lvl1pPr>
            <a:lvl3pPr marL="932743" indent="0">
              <a:buNone/>
              <a:defRPr/>
            </a:lvl3pPr>
            <a:lvl4pPr marL="1399115" indent="0">
              <a:buNone/>
              <a:defRPr/>
            </a:lvl4pPr>
            <a:lvl5pPr marL="1865488" indent="0">
              <a:buNone/>
              <a:defRPr/>
            </a:lvl5pPr>
          </a:lstStyle>
          <a:p>
            <a:pPr lvl="0"/>
            <a:r>
              <a:rPr lang="pt-PT" dirty="0"/>
              <a:t>Orador</a:t>
            </a:r>
          </a:p>
        </p:txBody>
      </p:sp>
      <p:sp>
        <p:nvSpPr>
          <p:cNvPr id="5" name="Text Placeholder 4"/>
          <p:cNvSpPr>
            <a:spLocks noGrp="1"/>
          </p:cNvSpPr>
          <p:nvPr>
            <p:ph type="body" sz="quarter" idx="11" hasCustomPrompt="1"/>
          </p:nvPr>
        </p:nvSpPr>
        <p:spPr>
          <a:xfrm>
            <a:off x="649893" y="3121631"/>
            <a:ext cx="11136691" cy="552654"/>
          </a:xfrm>
          <a:prstGeom prst="rect">
            <a:avLst/>
          </a:prstGeom>
        </p:spPr>
        <p:txBody>
          <a:bodyPr vert="horz"/>
          <a:lstStyle>
            <a:lvl1pPr marL="0" indent="0">
              <a:buNone/>
              <a:defRPr sz="2176">
                <a:solidFill>
                  <a:srgbClr val="0D77B6"/>
                </a:solidFill>
                <a:latin typeface="Segoe UI"/>
                <a:cs typeface="Segoe UI"/>
              </a:defRPr>
            </a:lvl1pPr>
          </a:lstStyle>
          <a:p>
            <a:r>
              <a:rPr lang="pt-PT" sz="2040" dirty="0">
                <a:solidFill>
                  <a:schemeClr val="tx1"/>
                </a:solidFill>
                <a:latin typeface="Segoe UI" pitchFamily="34" charset="0"/>
                <a:ea typeface="Segoe UI" pitchFamily="34" charset="0"/>
                <a:cs typeface="Segoe UI" pitchFamily="34" charset="0"/>
              </a:rPr>
              <a:t>Contacto </a:t>
            </a:r>
            <a:r>
              <a:rPr lang="pt-PT" sz="2040" dirty="0">
                <a:solidFill>
                  <a:srgbClr val="0D77B6"/>
                </a:solidFill>
                <a:latin typeface="Segoe UI" pitchFamily="34" charset="0"/>
                <a:ea typeface="Segoe UI" pitchFamily="34" charset="0"/>
                <a:cs typeface="Segoe UI" pitchFamily="34" charset="0"/>
              </a:rPr>
              <a:t>e-mail</a:t>
            </a:r>
            <a:endParaRPr lang="en-US" sz="2040" dirty="0">
              <a:solidFill>
                <a:srgbClr val="A5A5A5"/>
              </a:solidFill>
              <a:latin typeface="Segoe UI" pitchFamily="34" charset="0"/>
              <a:ea typeface="Segoe UI" pitchFamily="34" charset="0"/>
              <a:cs typeface="Segoe UI" pitchFamily="34" charset="0"/>
            </a:endParaRPr>
          </a:p>
        </p:txBody>
      </p:sp>
      <p:sp>
        <p:nvSpPr>
          <p:cNvPr id="9" name="Text Placeholder 8"/>
          <p:cNvSpPr>
            <a:spLocks noGrp="1"/>
          </p:cNvSpPr>
          <p:nvPr>
            <p:ph type="body" sz="quarter" idx="12" hasCustomPrompt="1"/>
          </p:nvPr>
        </p:nvSpPr>
        <p:spPr>
          <a:xfrm>
            <a:off x="634778" y="3937659"/>
            <a:ext cx="11151805" cy="565607"/>
          </a:xfrm>
          <a:prstGeom prst="rect">
            <a:avLst/>
          </a:prstGeom>
        </p:spPr>
        <p:txBody>
          <a:bodyPr vert="horz"/>
          <a:lstStyle>
            <a:lvl1pPr marL="0" indent="0">
              <a:buNone/>
              <a:defRPr sz="2176">
                <a:solidFill>
                  <a:srgbClr val="0D77B6"/>
                </a:solidFill>
                <a:latin typeface="Segoe UI"/>
                <a:cs typeface="Segoe UI"/>
              </a:defRPr>
            </a:lvl1pPr>
          </a:lstStyle>
          <a:p>
            <a:r>
              <a:rPr lang="pt-PT" sz="2040" dirty="0">
                <a:solidFill>
                  <a:schemeClr val="tx1"/>
                </a:solidFill>
                <a:latin typeface="Segoe UI" pitchFamily="34" charset="0"/>
                <a:ea typeface="Segoe UI" pitchFamily="34" charset="0"/>
                <a:cs typeface="Segoe UI" pitchFamily="34" charset="0"/>
              </a:rPr>
              <a:t>Contacto </a:t>
            </a:r>
            <a:r>
              <a:rPr lang="pt-PT" sz="2040" dirty="0">
                <a:solidFill>
                  <a:srgbClr val="0D77B6"/>
                </a:solidFill>
                <a:latin typeface="Segoe UI" pitchFamily="34" charset="0"/>
                <a:ea typeface="Segoe UI" pitchFamily="34" charset="0"/>
                <a:cs typeface="Segoe UI" pitchFamily="34" charset="0"/>
              </a:rPr>
              <a:t>telemóvel</a:t>
            </a:r>
            <a:endParaRPr lang="en-US" sz="2040" dirty="0">
              <a:solidFill>
                <a:srgbClr val="A5A5A5"/>
              </a:soli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53231119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2_Title and Vertical Text">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524802" y="218657"/>
            <a:ext cx="11390114" cy="873915"/>
          </a:xfrm>
          <a:prstGeom prst="rect">
            <a:avLst/>
          </a:prstGeom>
        </p:spPr>
        <p:txBody>
          <a:bodyPr vert="horz" lIns="68589" tIns="34295" rIns="68589" bIns="34295" rtlCol="0" anchor="ctr">
            <a:noAutofit/>
          </a:bodyPr>
          <a:lstStyle>
            <a:lvl1pPr>
              <a:defRPr sz="3264" baseline="0">
                <a:solidFill>
                  <a:srgbClr val="0D77B6"/>
                </a:solidFill>
              </a:defRPr>
            </a:lvl1pPr>
          </a:lstStyle>
          <a:p>
            <a:r>
              <a:rPr lang="en-US" dirty="0" err="1"/>
              <a:t>Título</a:t>
            </a:r>
            <a:r>
              <a:rPr lang="en-US" dirty="0"/>
              <a:t> </a:t>
            </a:r>
            <a:r>
              <a:rPr lang="en-US" dirty="0" err="1"/>
              <a:t>Sessão</a:t>
            </a:r>
            <a:r>
              <a:rPr lang="en-US" dirty="0"/>
              <a:t> | DEVELOPERS</a:t>
            </a:r>
          </a:p>
        </p:txBody>
      </p:sp>
      <p:sp>
        <p:nvSpPr>
          <p:cNvPr id="7" name="Content Placeholder 6"/>
          <p:cNvSpPr>
            <a:spLocks noGrp="1"/>
          </p:cNvSpPr>
          <p:nvPr>
            <p:ph sz="quarter" idx="10" hasCustomPrompt="1"/>
          </p:nvPr>
        </p:nvSpPr>
        <p:spPr>
          <a:xfrm>
            <a:off x="539778" y="1560815"/>
            <a:ext cx="11356920" cy="4463111"/>
          </a:xfrm>
          <a:prstGeom prst="rect">
            <a:avLst/>
          </a:prstGeom>
        </p:spPr>
        <p:txBody>
          <a:bodyPr vert="horz"/>
          <a:lstStyle>
            <a:lvl1pPr>
              <a:defRPr>
                <a:solidFill>
                  <a:srgbClr val="0D77B6"/>
                </a:solidFill>
                <a:latin typeface="Segoe UI Light"/>
                <a:cs typeface="Segoe UI Light"/>
              </a:defRPr>
            </a:lvl1pPr>
            <a:lvl2pPr>
              <a:defRPr sz="2448" baseline="0">
                <a:latin typeface="Segoe UI"/>
                <a:cs typeface="Segoe UI"/>
              </a:defRPr>
            </a:lvl2pPr>
            <a:lvl3pPr>
              <a:defRPr sz="1904">
                <a:latin typeface="Segoe UI"/>
                <a:cs typeface="Segoe UI"/>
              </a:defRPr>
            </a:lvl3pPr>
            <a:lvl4pPr>
              <a:defRPr sz="1632">
                <a:latin typeface="Segoe UI"/>
                <a:cs typeface="Segoe UI"/>
              </a:defRPr>
            </a:lvl4pPr>
            <a:lvl5pPr marL="1865488" indent="0">
              <a:buNone/>
              <a:defRPr sz="1360">
                <a:latin typeface="Segoe UI"/>
                <a:cs typeface="Segoe UI"/>
              </a:defRPr>
            </a:lvl5pPr>
          </a:lstStyle>
          <a:p>
            <a:pPr lvl="0"/>
            <a:r>
              <a:rPr lang="pt-PT" dirty="0"/>
              <a:t>Tópicos Gerais Segoe UI Light 24pt</a:t>
            </a:r>
          </a:p>
          <a:p>
            <a:pPr lvl="1"/>
            <a:r>
              <a:rPr lang="pt-PT" dirty="0"/>
              <a:t>Tópicos mais específicos Segoe UI 18pt</a:t>
            </a:r>
          </a:p>
          <a:p>
            <a:pPr lvl="2"/>
            <a:r>
              <a:rPr lang="pt-PT" dirty="0"/>
              <a:t>Segoe UI 14pt</a:t>
            </a:r>
          </a:p>
          <a:p>
            <a:pPr lvl="3"/>
            <a:r>
              <a:rPr lang="pt-PT" dirty="0"/>
              <a:t>Segoe UI 12pt</a:t>
            </a:r>
          </a:p>
          <a:p>
            <a:pPr lvl="4"/>
            <a:r>
              <a:rPr lang="pt-PT" dirty="0"/>
              <a:t>Segoe UI 10pt</a:t>
            </a:r>
          </a:p>
          <a:p>
            <a:pPr lvl="4"/>
            <a:endParaRPr lang="pt-PT" dirty="0"/>
          </a:p>
          <a:p>
            <a:pPr lvl="0"/>
            <a:r>
              <a:rPr lang="pt-PT" dirty="0"/>
              <a:t>Tópicos Gerais Segoe UI Light 24pt</a:t>
            </a:r>
          </a:p>
          <a:p>
            <a:pPr lvl="1"/>
            <a:r>
              <a:rPr lang="pt-PT" dirty="0"/>
              <a:t>Tópicos mais específicos Segoe UI 18pt</a:t>
            </a:r>
          </a:p>
          <a:p>
            <a:pPr lvl="2"/>
            <a:r>
              <a:rPr lang="pt-PT" dirty="0"/>
              <a:t>Segoe UI 14pt</a:t>
            </a:r>
          </a:p>
          <a:p>
            <a:pPr lvl="3"/>
            <a:r>
              <a:rPr lang="pt-PT" dirty="0"/>
              <a:t>Segoe UI 12pt</a:t>
            </a:r>
          </a:p>
          <a:p>
            <a:pPr lvl="4"/>
            <a:r>
              <a:rPr lang="pt-PT" dirty="0"/>
              <a:t>Segoe UI 10pt</a:t>
            </a:r>
          </a:p>
          <a:p>
            <a:pPr lvl="4"/>
            <a:endParaRPr lang="pt-PT" dirty="0"/>
          </a:p>
        </p:txBody>
      </p:sp>
    </p:spTree>
    <p:extLst>
      <p:ext uri="{BB962C8B-B14F-4D97-AF65-F5344CB8AC3E}">
        <p14:creationId xmlns:p14="http://schemas.microsoft.com/office/powerpoint/2010/main" val="289127403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rgbClr val="A5A5A5"/>
        </a:solidFill>
        <a:effectLst/>
      </p:bgPr>
    </p:bg>
    <p:spTree>
      <p:nvGrpSpPr>
        <p:cNvPr id="1" name=""/>
        <p:cNvGrpSpPr/>
        <p:nvPr/>
      </p:nvGrpSpPr>
      <p:grpSpPr>
        <a:xfrm>
          <a:off x="0" y="0"/>
          <a:ext cx="0" cy="0"/>
          <a:chOff x="0" y="0"/>
          <a:chExt cx="0" cy="0"/>
        </a:xfrm>
      </p:grpSpPr>
      <p:sp>
        <p:nvSpPr>
          <p:cNvPr id="11" name="Text Placeholder 5"/>
          <p:cNvSpPr>
            <a:spLocks noGrp="1"/>
          </p:cNvSpPr>
          <p:nvPr>
            <p:ph type="body" sz="quarter" idx="10" hasCustomPrompt="1"/>
          </p:nvPr>
        </p:nvSpPr>
        <p:spPr>
          <a:xfrm>
            <a:off x="523182" y="1803682"/>
            <a:ext cx="11456578" cy="1243058"/>
          </a:xfrm>
          <a:prstGeom prst="rect">
            <a:avLst/>
          </a:prstGeom>
        </p:spPr>
        <p:txBody>
          <a:bodyPr lIns="68589" tIns="34295" rIns="68589" bIns="34295"/>
          <a:lstStyle>
            <a:lvl1pPr marL="0" indent="0">
              <a:buNone/>
              <a:defRPr lang="en-US" sz="8975" i="0" kern="1200" spc="-102" baseline="0" dirty="0" smtClean="0">
                <a:solidFill>
                  <a:schemeClr val="bg1"/>
                </a:solidFill>
                <a:latin typeface="Segoe UI Light" pitchFamily="34" charset="0"/>
                <a:ea typeface="+mn-ea"/>
                <a:cs typeface="+mn-cs"/>
              </a:defRPr>
            </a:lvl1pPr>
          </a:lstStyle>
          <a:p>
            <a:pPr marL="0" lvl="0" indent="0" algn="l" defTabSz="932706" rtl="0" eaLnBrk="1" latinLnBrk="0" hangingPunct="1">
              <a:lnSpc>
                <a:spcPct val="90000"/>
              </a:lnSpc>
              <a:spcBef>
                <a:spcPct val="20000"/>
              </a:spcBef>
              <a:buSzPct val="90000"/>
              <a:buFont typeface="Arial" pitchFamily="34" charset="0"/>
              <a:buNone/>
            </a:pPr>
            <a:r>
              <a:rPr lang="en-US" dirty="0"/>
              <a:t>ARQUITECTOS</a:t>
            </a:r>
          </a:p>
        </p:txBody>
      </p:sp>
      <p:sp>
        <p:nvSpPr>
          <p:cNvPr id="12" name="Text Placeholder 8"/>
          <p:cNvSpPr>
            <a:spLocks noGrp="1"/>
          </p:cNvSpPr>
          <p:nvPr>
            <p:ph type="body" sz="quarter" idx="11" hasCustomPrompt="1"/>
          </p:nvPr>
        </p:nvSpPr>
        <p:spPr>
          <a:xfrm>
            <a:off x="523182" y="3283251"/>
            <a:ext cx="7666298" cy="452022"/>
          </a:xfrm>
          <a:prstGeom prst="rect">
            <a:avLst/>
          </a:prstGeom>
        </p:spPr>
        <p:txBody>
          <a:bodyPr lIns="68589" tIns="34295" rIns="68589" bIns="34295"/>
          <a:lstStyle>
            <a:lvl1pPr marL="0" indent="0" algn="l" defTabSz="932706" rtl="0" eaLnBrk="1" latinLnBrk="0" hangingPunct="1">
              <a:lnSpc>
                <a:spcPct val="90000"/>
              </a:lnSpc>
              <a:spcBef>
                <a:spcPct val="20000"/>
              </a:spcBef>
              <a:buSzPct val="90000"/>
              <a:buFont typeface="Arial" pitchFamily="34" charset="0"/>
              <a:buNone/>
              <a:defRPr lang="en-US" sz="3264" kern="1200" spc="-102" baseline="0" dirty="0">
                <a:solidFill>
                  <a:schemeClr val="bg1"/>
                </a:solidFill>
                <a:latin typeface="Segoe UI Light" pitchFamily="34" charset="0"/>
                <a:ea typeface="+mn-ea"/>
                <a:cs typeface="+mn-cs"/>
              </a:defRPr>
            </a:lvl1pPr>
          </a:lstStyle>
          <a:p>
            <a:pPr marL="0" lvl="0" indent="0" algn="l" defTabSz="932706" rtl="0" eaLnBrk="1" latinLnBrk="0" hangingPunct="1">
              <a:lnSpc>
                <a:spcPct val="90000"/>
              </a:lnSpc>
              <a:spcBef>
                <a:spcPct val="20000"/>
              </a:spcBef>
              <a:buSzPct val="90000"/>
              <a:buFont typeface="Arial" pitchFamily="34" charset="0"/>
              <a:buNone/>
            </a:pPr>
            <a:r>
              <a:rPr lang="en-US" dirty="0"/>
              <a:t>SALA</a:t>
            </a:r>
          </a:p>
        </p:txBody>
      </p:sp>
    </p:spTree>
    <p:extLst>
      <p:ext uri="{BB962C8B-B14F-4D97-AF65-F5344CB8AC3E}">
        <p14:creationId xmlns:p14="http://schemas.microsoft.com/office/powerpoint/2010/main" val="405772264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6" name="Title 5"/>
          <p:cNvSpPr>
            <a:spLocks noGrp="1"/>
          </p:cNvSpPr>
          <p:nvPr>
            <p:ph type="title" hasCustomPrompt="1"/>
          </p:nvPr>
        </p:nvSpPr>
        <p:spPr>
          <a:xfrm>
            <a:off x="580531" y="251038"/>
            <a:ext cx="11192504" cy="1213495"/>
          </a:xfrm>
        </p:spPr>
        <p:txBody>
          <a:bodyPr/>
          <a:lstStyle>
            <a:lvl1pPr>
              <a:defRPr sz="3264">
                <a:solidFill>
                  <a:srgbClr val="A5A5A5"/>
                </a:solidFill>
              </a:defRPr>
            </a:lvl1pPr>
          </a:lstStyle>
          <a:p>
            <a:r>
              <a:rPr lang="pt-PT" dirty="0"/>
              <a:t>Título Sessão | ARQUITECTOS</a:t>
            </a:r>
            <a:endParaRPr lang="en-US" dirty="0"/>
          </a:p>
        </p:txBody>
      </p:sp>
      <p:sp>
        <p:nvSpPr>
          <p:cNvPr id="3" name="Content Placeholder 2"/>
          <p:cNvSpPr>
            <a:spLocks noGrp="1"/>
          </p:cNvSpPr>
          <p:nvPr>
            <p:ph sz="quarter" idx="10" hasCustomPrompt="1"/>
          </p:nvPr>
        </p:nvSpPr>
        <p:spPr>
          <a:xfrm>
            <a:off x="608006" y="2031436"/>
            <a:ext cx="11165623" cy="744787"/>
          </a:xfrm>
          <a:prstGeom prst="rect">
            <a:avLst/>
          </a:prstGeom>
        </p:spPr>
        <p:txBody>
          <a:bodyPr vert="horz"/>
          <a:lstStyle>
            <a:lvl1pPr marL="0" indent="0">
              <a:buNone/>
              <a:defRPr sz="3264">
                <a:latin typeface="Segoe UI Light"/>
                <a:cs typeface="Segoe UI Light"/>
              </a:defRPr>
            </a:lvl1pPr>
            <a:lvl3pPr marL="932743" indent="0">
              <a:buNone/>
              <a:defRPr/>
            </a:lvl3pPr>
            <a:lvl4pPr marL="1399115" indent="0">
              <a:buNone/>
              <a:defRPr/>
            </a:lvl4pPr>
            <a:lvl5pPr marL="1865488" indent="0">
              <a:buNone/>
              <a:defRPr/>
            </a:lvl5pPr>
          </a:lstStyle>
          <a:p>
            <a:pPr lvl="0"/>
            <a:r>
              <a:rPr lang="pt-PT" sz="3672" dirty="0">
                <a:solidFill>
                  <a:srgbClr val="A5A5A5"/>
                </a:solidFill>
                <a:latin typeface="Segoe UI Light" pitchFamily="34" charset="0"/>
              </a:rPr>
              <a:t>Orador</a:t>
            </a:r>
            <a:endParaRPr lang="pt-PT" dirty="0"/>
          </a:p>
        </p:txBody>
      </p:sp>
      <p:sp>
        <p:nvSpPr>
          <p:cNvPr id="5" name="Text Placeholder 4"/>
          <p:cNvSpPr>
            <a:spLocks noGrp="1"/>
          </p:cNvSpPr>
          <p:nvPr>
            <p:ph type="body" sz="quarter" idx="11" hasCustomPrompt="1"/>
          </p:nvPr>
        </p:nvSpPr>
        <p:spPr>
          <a:xfrm>
            <a:off x="649893" y="3121631"/>
            <a:ext cx="11136691" cy="552654"/>
          </a:xfrm>
          <a:prstGeom prst="rect">
            <a:avLst/>
          </a:prstGeom>
        </p:spPr>
        <p:txBody>
          <a:bodyPr vert="horz"/>
          <a:lstStyle>
            <a:lvl1pPr marL="0" indent="0">
              <a:buNone/>
              <a:defRPr sz="2176">
                <a:solidFill>
                  <a:srgbClr val="A5A5A5"/>
                </a:solidFill>
                <a:latin typeface="Segoe UI"/>
                <a:cs typeface="Segoe UI"/>
              </a:defRPr>
            </a:lvl1pPr>
          </a:lstStyle>
          <a:p>
            <a:r>
              <a:rPr lang="pt-PT" sz="2040" dirty="0">
                <a:solidFill>
                  <a:schemeClr val="tx1"/>
                </a:solidFill>
                <a:latin typeface="Segoe UI" pitchFamily="34" charset="0"/>
                <a:ea typeface="Segoe UI" pitchFamily="34" charset="0"/>
                <a:cs typeface="Segoe UI" pitchFamily="34" charset="0"/>
              </a:rPr>
              <a:t>Contacto </a:t>
            </a:r>
            <a:r>
              <a:rPr lang="pt-PT" sz="2040" dirty="0">
                <a:solidFill>
                  <a:srgbClr val="A5A5A5"/>
                </a:solidFill>
                <a:latin typeface="Segoe UI" pitchFamily="34" charset="0"/>
                <a:ea typeface="Segoe UI" pitchFamily="34" charset="0"/>
                <a:cs typeface="Segoe UI" pitchFamily="34" charset="0"/>
              </a:rPr>
              <a:t>e-mail</a:t>
            </a:r>
            <a:endParaRPr lang="en-US" sz="2040" dirty="0">
              <a:solidFill>
                <a:srgbClr val="A5A5A5"/>
              </a:solidFill>
              <a:latin typeface="Segoe UI" pitchFamily="34" charset="0"/>
              <a:ea typeface="Segoe UI" pitchFamily="34" charset="0"/>
              <a:cs typeface="Segoe UI" pitchFamily="34" charset="0"/>
            </a:endParaRPr>
          </a:p>
        </p:txBody>
      </p:sp>
      <p:sp>
        <p:nvSpPr>
          <p:cNvPr id="9" name="Text Placeholder 8"/>
          <p:cNvSpPr>
            <a:spLocks noGrp="1"/>
          </p:cNvSpPr>
          <p:nvPr>
            <p:ph type="body" sz="quarter" idx="12" hasCustomPrompt="1"/>
          </p:nvPr>
        </p:nvSpPr>
        <p:spPr>
          <a:xfrm>
            <a:off x="634778" y="3937659"/>
            <a:ext cx="11151805" cy="565607"/>
          </a:xfrm>
          <a:prstGeom prst="rect">
            <a:avLst/>
          </a:prstGeom>
        </p:spPr>
        <p:txBody>
          <a:bodyPr vert="horz"/>
          <a:lstStyle>
            <a:lvl1pPr marL="0" indent="0">
              <a:buNone/>
              <a:defRPr sz="2176">
                <a:solidFill>
                  <a:srgbClr val="A5A5A5"/>
                </a:solidFill>
                <a:latin typeface="Segoe UI"/>
                <a:cs typeface="Segoe UI"/>
              </a:defRPr>
            </a:lvl1pPr>
          </a:lstStyle>
          <a:p>
            <a:r>
              <a:rPr lang="pt-PT" sz="2040" dirty="0">
                <a:solidFill>
                  <a:schemeClr val="tx1"/>
                </a:solidFill>
                <a:latin typeface="Segoe UI" pitchFamily="34" charset="0"/>
                <a:ea typeface="Segoe UI" pitchFamily="34" charset="0"/>
                <a:cs typeface="Segoe UI" pitchFamily="34" charset="0"/>
              </a:rPr>
              <a:t>Contacto </a:t>
            </a:r>
            <a:r>
              <a:rPr lang="pt-PT" sz="2040" dirty="0">
                <a:solidFill>
                  <a:srgbClr val="A5A5A5"/>
                </a:solidFill>
                <a:latin typeface="Segoe UI" pitchFamily="34" charset="0"/>
                <a:ea typeface="Segoe UI" pitchFamily="34" charset="0"/>
                <a:cs typeface="Segoe UI" pitchFamily="34" charset="0"/>
              </a:rPr>
              <a:t>telemóvel</a:t>
            </a:r>
            <a:endParaRPr lang="en-US" sz="2040" dirty="0">
              <a:solidFill>
                <a:srgbClr val="A5A5A5"/>
              </a:soli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91714947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3_Title and Vertical Text">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524802" y="301555"/>
            <a:ext cx="11390114" cy="873915"/>
          </a:xfrm>
          <a:prstGeom prst="rect">
            <a:avLst/>
          </a:prstGeom>
        </p:spPr>
        <p:txBody>
          <a:bodyPr vert="horz" lIns="68589" tIns="34295" rIns="68589" bIns="34295" rtlCol="0" anchor="ctr">
            <a:noAutofit/>
          </a:bodyPr>
          <a:lstStyle>
            <a:lvl1pPr>
              <a:defRPr sz="3264" baseline="0">
                <a:solidFill>
                  <a:srgbClr val="A5A5A5"/>
                </a:solidFill>
              </a:defRPr>
            </a:lvl1pPr>
          </a:lstStyle>
          <a:p>
            <a:r>
              <a:rPr lang="en-US" dirty="0" err="1"/>
              <a:t>Título</a:t>
            </a:r>
            <a:r>
              <a:rPr lang="en-US" dirty="0"/>
              <a:t> </a:t>
            </a:r>
            <a:r>
              <a:rPr lang="en-US" dirty="0" err="1"/>
              <a:t>Sessão</a:t>
            </a:r>
            <a:r>
              <a:rPr lang="en-US" dirty="0"/>
              <a:t> | ARQUITECTOS</a:t>
            </a:r>
          </a:p>
        </p:txBody>
      </p:sp>
      <p:sp>
        <p:nvSpPr>
          <p:cNvPr id="7" name="Content Placeholder 6"/>
          <p:cNvSpPr>
            <a:spLocks noGrp="1"/>
          </p:cNvSpPr>
          <p:nvPr>
            <p:ph sz="quarter" idx="10" hasCustomPrompt="1"/>
          </p:nvPr>
        </p:nvSpPr>
        <p:spPr>
          <a:xfrm>
            <a:off x="539778" y="1560815"/>
            <a:ext cx="11356920" cy="4463111"/>
          </a:xfrm>
          <a:prstGeom prst="rect">
            <a:avLst/>
          </a:prstGeom>
        </p:spPr>
        <p:txBody>
          <a:bodyPr vert="horz"/>
          <a:lstStyle>
            <a:lvl1pPr>
              <a:defRPr>
                <a:solidFill>
                  <a:srgbClr val="A5A5A5"/>
                </a:solidFill>
                <a:latin typeface="Segoe UI Light"/>
                <a:cs typeface="Segoe UI Light"/>
              </a:defRPr>
            </a:lvl1pPr>
            <a:lvl2pPr>
              <a:defRPr sz="2448" baseline="0">
                <a:latin typeface="Segoe UI"/>
                <a:cs typeface="Segoe UI"/>
              </a:defRPr>
            </a:lvl2pPr>
            <a:lvl3pPr>
              <a:defRPr sz="1904">
                <a:latin typeface="Segoe UI"/>
                <a:cs typeface="Segoe UI"/>
              </a:defRPr>
            </a:lvl3pPr>
            <a:lvl4pPr>
              <a:defRPr sz="1632">
                <a:latin typeface="Segoe UI"/>
                <a:cs typeface="Segoe UI"/>
              </a:defRPr>
            </a:lvl4pPr>
            <a:lvl5pPr marL="1865488" indent="0">
              <a:buNone/>
              <a:defRPr sz="1360">
                <a:latin typeface="Segoe UI"/>
                <a:cs typeface="Segoe UI"/>
              </a:defRPr>
            </a:lvl5pPr>
          </a:lstStyle>
          <a:p>
            <a:pPr lvl="0"/>
            <a:r>
              <a:rPr lang="pt-PT" dirty="0"/>
              <a:t>Tópicos Gerais Segoe UI Light 24pt</a:t>
            </a:r>
          </a:p>
          <a:p>
            <a:pPr lvl="1"/>
            <a:r>
              <a:rPr lang="pt-PT" dirty="0"/>
              <a:t>Tópicos mais específicos Segoe UI 18pt</a:t>
            </a:r>
          </a:p>
          <a:p>
            <a:pPr lvl="2"/>
            <a:r>
              <a:rPr lang="pt-PT" dirty="0"/>
              <a:t>Segoe UI 14pt</a:t>
            </a:r>
          </a:p>
          <a:p>
            <a:pPr lvl="3"/>
            <a:r>
              <a:rPr lang="pt-PT" dirty="0"/>
              <a:t>Segoe UI 12pt</a:t>
            </a:r>
          </a:p>
          <a:p>
            <a:pPr lvl="4"/>
            <a:r>
              <a:rPr lang="pt-PT" dirty="0"/>
              <a:t>Segoe UI 10pt</a:t>
            </a:r>
          </a:p>
          <a:p>
            <a:pPr lvl="4"/>
            <a:endParaRPr lang="pt-PT" dirty="0"/>
          </a:p>
          <a:p>
            <a:pPr lvl="0"/>
            <a:r>
              <a:rPr lang="pt-PT" dirty="0"/>
              <a:t>Tópicos Gerais Segoe UI Light 24pt</a:t>
            </a:r>
          </a:p>
          <a:p>
            <a:pPr lvl="1"/>
            <a:r>
              <a:rPr lang="pt-PT" dirty="0"/>
              <a:t>Tópicos mais específicos Segoe UI 18pt</a:t>
            </a:r>
          </a:p>
          <a:p>
            <a:pPr lvl="2"/>
            <a:r>
              <a:rPr lang="pt-PT" dirty="0"/>
              <a:t>Segoe UI 14pt</a:t>
            </a:r>
          </a:p>
          <a:p>
            <a:pPr lvl="3"/>
            <a:r>
              <a:rPr lang="pt-PT" dirty="0"/>
              <a:t>Segoe UI 12pt</a:t>
            </a:r>
          </a:p>
          <a:p>
            <a:pPr lvl="4"/>
            <a:r>
              <a:rPr lang="pt-PT" dirty="0"/>
              <a:t>Segoe UI 10pt</a:t>
            </a:r>
          </a:p>
          <a:p>
            <a:pPr lvl="4"/>
            <a:endParaRPr lang="pt-PT" dirty="0"/>
          </a:p>
        </p:txBody>
      </p:sp>
    </p:spTree>
    <p:extLst>
      <p:ext uri="{BB962C8B-B14F-4D97-AF65-F5344CB8AC3E}">
        <p14:creationId xmlns:p14="http://schemas.microsoft.com/office/powerpoint/2010/main" val="30183518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32736" y="2633034"/>
            <a:ext cx="10571004" cy="678032"/>
          </a:xfrm>
        </p:spPr>
        <p:txBody>
          <a:bodyPr anchor="ctr">
            <a:spAutoFit/>
          </a:bodyPr>
          <a:lstStyle>
            <a:lvl1pPr algn="ctr">
              <a:defRPr/>
            </a:lvl1pPr>
          </a:lstStyle>
          <a:p>
            <a:r>
              <a:rPr lang="en-US" dirty="0"/>
              <a:t>Click to edit Master title style</a:t>
            </a:r>
          </a:p>
        </p:txBody>
      </p:sp>
      <p:sp>
        <p:nvSpPr>
          <p:cNvPr id="3" name="Subtitle 2"/>
          <p:cNvSpPr>
            <a:spLocks noGrp="1"/>
          </p:cNvSpPr>
          <p:nvPr>
            <p:ph type="subTitle" idx="1"/>
          </p:nvPr>
        </p:nvSpPr>
        <p:spPr>
          <a:xfrm>
            <a:off x="1865471" y="3433795"/>
            <a:ext cx="8705533" cy="565091"/>
          </a:xfrm>
        </p:spPr>
        <p:txBody>
          <a:bodyPr anchor="ctr">
            <a:spAutoFit/>
          </a:bodyPr>
          <a:lstStyle>
            <a:lvl1pPr marL="0" indent="0" algn="ctr">
              <a:buNone/>
              <a:defRPr>
                <a:solidFill>
                  <a:schemeClr val="tx1">
                    <a:tint val="75000"/>
                  </a:schemeClr>
                </a:solidFill>
              </a:defRPr>
            </a:lvl1pPr>
            <a:lvl2pPr marL="621746" indent="0" algn="ctr">
              <a:buNone/>
              <a:defRPr>
                <a:solidFill>
                  <a:schemeClr val="tx1">
                    <a:tint val="75000"/>
                  </a:schemeClr>
                </a:solidFill>
              </a:defRPr>
            </a:lvl2pPr>
            <a:lvl3pPr marL="1243493" indent="0" algn="ctr">
              <a:buNone/>
              <a:defRPr>
                <a:solidFill>
                  <a:schemeClr val="tx1">
                    <a:tint val="75000"/>
                  </a:schemeClr>
                </a:solidFill>
              </a:defRPr>
            </a:lvl3pPr>
            <a:lvl4pPr marL="1865239" indent="0" algn="ctr">
              <a:buNone/>
              <a:defRPr>
                <a:solidFill>
                  <a:schemeClr val="tx1">
                    <a:tint val="75000"/>
                  </a:schemeClr>
                </a:solidFill>
              </a:defRPr>
            </a:lvl4pPr>
            <a:lvl5pPr marL="2486985" indent="0" algn="ctr">
              <a:buNone/>
              <a:defRPr>
                <a:solidFill>
                  <a:schemeClr val="tx1">
                    <a:tint val="75000"/>
                  </a:schemeClr>
                </a:solidFill>
              </a:defRPr>
            </a:lvl5pPr>
            <a:lvl6pPr marL="3108731" indent="0" algn="ctr">
              <a:buNone/>
              <a:defRPr>
                <a:solidFill>
                  <a:schemeClr val="tx1">
                    <a:tint val="75000"/>
                  </a:schemeClr>
                </a:solidFill>
              </a:defRPr>
            </a:lvl6pPr>
            <a:lvl7pPr marL="3730478" indent="0" algn="ctr">
              <a:buNone/>
              <a:defRPr>
                <a:solidFill>
                  <a:schemeClr val="tx1">
                    <a:tint val="75000"/>
                  </a:schemeClr>
                </a:solidFill>
              </a:defRPr>
            </a:lvl7pPr>
            <a:lvl8pPr marL="4352224" indent="0" algn="ctr">
              <a:buNone/>
              <a:defRPr>
                <a:solidFill>
                  <a:schemeClr val="tx1">
                    <a:tint val="75000"/>
                  </a:schemeClr>
                </a:solidFill>
              </a:defRPr>
            </a:lvl8pPr>
            <a:lvl9pPr marL="497397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192641625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32736" y="2172837"/>
            <a:ext cx="10571004" cy="1499290"/>
          </a:xfrm>
        </p:spPr>
        <p:txBody>
          <a:bodyPr/>
          <a:lstStyle>
            <a:lvl1pPr algn="ctr">
              <a:defRPr/>
            </a:lvl1pPr>
          </a:lstStyle>
          <a:p>
            <a:r>
              <a:rPr lang="en-US" dirty="0"/>
              <a:t>Click to edit Master title style</a:t>
            </a:r>
          </a:p>
        </p:txBody>
      </p:sp>
      <p:sp>
        <p:nvSpPr>
          <p:cNvPr id="3" name="Subtitle 2"/>
          <p:cNvSpPr>
            <a:spLocks noGrp="1"/>
          </p:cNvSpPr>
          <p:nvPr>
            <p:ph type="subTitle" idx="1"/>
          </p:nvPr>
        </p:nvSpPr>
        <p:spPr>
          <a:xfrm>
            <a:off x="1865471" y="3963564"/>
            <a:ext cx="8705533" cy="1787490"/>
          </a:xfrm>
        </p:spPr>
        <p:txBody>
          <a:bodyPr/>
          <a:lstStyle>
            <a:lvl1pPr marL="0" indent="0" algn="ctr">
              <a:buNone/>
              <a:defRPr>
                <a:solidFill>
                  <a:schemeClr val="tx1">
                    <a:tint val="75000"/>
                  </a:schemeClr>
                </a:solidFill>
              </a:defRPr>
            </a:lvl1pPr>
            <a:lvl2pPr marL="621746" indent="0" algn="ctr">
              <a:buNone/>
              <a:defRPr>
                <a:solidFill>
                  <a:schemeClr val="tx1">
                    <a:tint val="75000"/>
                  </a:schemeClr>
                </a:solidFill>
              </a:defRPr>
            </a:lvl2pPr>
            <a:lvl3pPr marL="1243493" indent="0" algn="ctr">
              <a:buNone/>
              <a:defRPr>
                <a:solidFill>
                  <a:schemeClr val="tx1">
                    <a:tint val="75000"/>
                  </a:schemeClr>
                </a:solidFill>
              </a:defRPr>
            </a:lvl3pPr>
            <a:lvl4pPr marL="1865239" indent="0" algn="ctr">
              <a:buNone/>
              <a:defRPr>
                <a:solidFill>
                  <a:schemeClr val="tx1">
                    <a:tint val="75000"/>
                  </a:schemeClr>
                </a:solidFill>
              </a:defRPr>
            </a:lvl4pPr>
            <a:lvl5pPr marL="2486985" indent="0" algn="ctr">
              <a:buNone/>
              <a:defRPr>
                <a:solidFill>
                  <a:schemeClr val="tx1">
                    <a:tint val="75000"/>
                  </a:schemeClr>
                </a:solidFill>
              </a:defRPr>
            </a:lvl5pPr>
            <a:lvl6pPr marL="3108731" indent="0" algn="ctr">
              <a:buNone/>
              <a:defRPr>
                <a:solidFill>
                  <a:schemeClr val="tx1">
                    <a:tint val="75000"/>
                  </a:schemeClr>
                </a:solidFill>
              </a:defRPr>
            </a:lvl6pPr>
            <a:lvl7pPr marL="3730478" indent="0" algn="ctr">
              <a:buNone/>
              <a:defRPr>
                <a:solidFill>
                  <a:schemeClr val="tx1">
                    <a:tint val="75000"/>
                  </a:schemeClr>
                </a:solidFill>
              </a:defRPr>
            </a:lvl7pPr>
            <a:lvl8pPr marL="4352224" indent="0" algn="ctr">
              <a:buNone/>
              <a:defRPr>
                <a:solidFill>
                  <a:schemeClr val="tx1">
                    <a:tint val="75000"/>
                  </a:schemeClr>
                </a:solidFill>
              </a:defRPr>
            </a:lvl8pPr>
            <a:lvl9pPr marL="497397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221277400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95518" y="1718009"/>
            <a:ext cx="11375537" cy="4473440"/>
          </a:xfrm>
        </p:spPr>
        <p:txBody>
          <a:bodyPr/>
          <a:lstStyle>
            <a:lvl1pPr>
              <a:lnSpc>
                <a:spcPct val="150000"/>
              </a:lnSpc>
              <a:buClr>
                <a:schemeClr val="accent4"/>
              </a:buClr>
              <a:defRPr/>
            </a:lvl1pPr>
            <a:lvl2pPr>
              <a:lnSpc>
                <a:spcPct val="150000"/>
              </a:lnSpc>
              <a:buClr>
                <a:schemeClr val="accent4"/>
              </a:buClr>
              <a:defRPr/>
            </a:lvl2pPr>
            <a:lvl3pPr>
              <a:lnSpc>
                <a:spcPct val="150000"/>
              </a:lnSpc>
              <a:buClr>
                <a:schemeClr val="accent4"/>
              </a:buClr>
              <a:defRPr/>
            </a:lvl3pPr>
            <a:lvl4pPr>
              <a:lnSpc>
                <a:spcPct val="150000"/>
              </a:lnSpc>
              <a:buClr>
                <a:schemeClr val="accent4"/>
              </a:buClr>
              <a:defRPr/>
            </a:lvl4pPr>
            <a:lvl5pPr>
              <a:lnSpc>
                <a:spcPct val="150000"/>
              </a:lnSpc>
              <a:buClr>
                <a:schemeClr val="accent4"/>
              </a:buCl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1"/>
          </p:nvPr>
        </p:nvSpPr>
        <p:spPr>
          <a:xfrm>
            <a:off x="613903" y="6199217"/>
            <a:ext cx="5785229" cy="207176"/>
          </a:xfrm>
        </p:spPr>
        <p:txBody>
          <a:bodyPr/>
          <a:lstStyle>
            <a:lvl1pPr marL="0" indent="0">
              <a:buNone/>
              <a:defRPr sz="1496"/>
            </a:lvl1pPr>
          </a:lstStyle>
          <a:p>
            <a:pPr lvl="0"/>
            <a:r>
              <a:rPr lang="en-US" dirty="0"/>
              <a:t>Click to edit Master text styles</a:t>
            </a:r>
          </a:p>
        </p:txBody>
      </p:sp>
      <p:sp>
        <p:nvSpPr>
          <p:cNvPr id="3" name="Oval 2"/>
          <p:cNvSpPr/>
          <p:nvPr userDrawn="1"/>
        </p:nvSpPr>
        <p:spPr bwMode="auto">
          <a:xfrm>
            <a:off x="11652013" y="6295073"/>
            <a:ext cx="369772" cy="369719"/>
          </a:xfrm>
          <a:prstGeom prst="ellipse">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124342" tIns="62171" rIns="124342" bIns="62171" numCol="1" rtlCol="0" anchor="ctr" anchorCtr="0" compatLnSpc="1">
            <a:prstTxWarp prst="textNoShape">
              <a:avLst/>
            </a:prstTxWarp>
          </a:bodyPr>
          <a:lstStyle/>
          <a:p>
            <a:pPr algn="ctr" defTabSz="1243083"/>
            <a:endParaRPr lang="en-US" sz="2992" dirty="0">
              <a:solidFill>
                <a:srgbClr val="FFFFFF"/>
              </a:solidFill>
            </a:endParaRPr>
          </a:p>
        </p:txBody>
      </p:sp>
      <p:sp>
        <p:nvSpPr>
          <p:cNvPr id="8" name="Title 7"/>
          <p:cNvSpPr>
            <a:spLocks noGrp="1"/>
          </p:cNvSpPr>
          <p:nvPr>
            <p:ph type="title"/>
          </p:nvPr>
        </p:nvSpPr>
        <p:spPr>
          <a:xfrm>
            <a:off x="595518" y="200235"/>
            <a:ext cx="11375537" cy="1186802"/>
          </a:xfrm>
        </p:spPr>
        <p:txBody>
          <a:bodyPr/>
          <a:lstStyle/>
          <a:p>
            <a:r>
              <a:rPr lang="en-US"/>
              <a:t>Click to edit Master title style</a:t>
            </a:r>
            <a:endParaRPr lang="pt-PT"/>
          </a:p>
        </p:txBody>
      </p:sp>
      <p:sp>
        <p:nvSpPr>
          <p:cNvPr id="32" name="Footer Placeholder 31"/>
          <p:cNvSpPr>
            <a:spLocks noGrp="1"/>
          </p:cNvSpPr>
          <p:nvPr>
            <p:ph type="ftr" sz="quarter" idx="13"/>
          </p:nvPr>
        </p:nvSpPr>
        <p:spPr>
          <a:xfrm>
            <a:off x="9016444" y="6398695"/>
            <a:ext cx="3938217" cy="207245"/>
          </a:xfrm>
        </p:spPr>
        <p:txBody>
          <a:bodyPr anchor="ctr"/>
          <a:lstStyle/>
          <a:p>
            <a:r>
              <a:rPr lang="pt-PT" dirty="0">
                <a:solidFill>
                  <a:srgbClr val="292929">
                    <a:lumMod val="75000"/>
                    <a:lumOff val="25000"/>
                  </a:srgbClr>
                </a:solidFill>
              </a:rPr>
              <a:t>www.devscope.net</a:t>
            </a:r>
          </a:p>
        </p:txBody>
      </p:sp>
      <p:sp>
        <p:nvSpPr>
          <p:cNvPr id="33" name="Slide Number Placeholder 32"/>
          <p:cNvSpPr>
            <a:spLocks noGrp="1"/>
          </p:cNvSpPr>
          <p:nvPr>
            <p:ph type="sldNum" sz="quarter" idx="14"/>
          </p:nvPr>
        </p:nvSpPr>
        <p:spPr>
          <a:xfrm>
            <a:off x="10385976" y="6359555"/>
            <a:ext cx="2901844" cy="246385"/>
          </a:xfrm>
        </p:spPr>
        <p:txBody>
          <a:bodyPr anchor="ctr"/>
          <a:lstStyle>
            <a:lvl1pPr>
              <a:defRPr sz="952">
                <a:solidFill>
                  <a:schemeClr val="bg1"/>
                </a:solidFill>
              </a:defRPr>
            </a:lvl1pPr>
          </a:lstStyle>
          <a:p>
            <a:fld id="{406BA5C3-4A3D-4FA7-8EA0-AB15012EA744}" type="slidenum">
              <a:rPr lang="pt-PT" smtClean="0">
                <a:solidFill>
                  <a:srgbClr val="FFFFFF"/>
                </a:solidFill>
              </a:rPr>
              <a:pPr/>
              <a:t>‹#›</a:t>
            </a:fld>
            <a:endParaRPr lang="pt-PT" dirty="0">
              <a:solidFill>
                <a:srgbClr val="FFFFFF"/>
              </a:solidFill>
            </a:endParaRPr>
          </a:p>
        </p:txBody>
      </p:sp>
    </p:spTree>
    <p:extLst>
      <p:ext uri="{BB962C8B-B14F-4D97-AF65-F5344CB8AC3E}">
        <p14:creationId xmlns:p14="http://schemas.microsoft.com/office/powerpoint/2010/main" val="631902182"/>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595518" y="200235"/>
            <a:ext cx="11375537" cy="1186802"/>
          </a:xfrm>
        </p:spPr>
        <p:txBody>
          <a:bodyPr/>
          <a:lstStyle/>
          <a:p>
            <a:r>
              <a:rPr lang="en-US" dirty="0"/>
              <a:t>Click to edit Master title style</a:t>
            </a:r>
            <a:endParaRPr lang="pt-PT" dirty="0"/>
          </a:p>
        </p:txBody>
      </p:sp>
      <p:sp>
        <p:nvSpPr>
          <p:cNvPr id="7" name="Oval 6"/>
          <p:cNvSpPr/>
          <p:nvPr userDrawn="1"/>
        </p:nvSpPr>
        <p:spPr bwMode="auto">
          <a:xfrm>
            <a:off x="11652013" y="6295073"/>
            <a:ext cx="369772" cy="369719"/>
          </a:xfrm>
          <a:prstGeom prst="ellipse">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124342" tIns="62171" rIns="124342" bIns="62171" numCol="1" rtlCol="0" anchor="ctr" anchorCtr="0" compatLnSpc="1">
            <a:prstTxWarp prst="textNoShape">
              <a:avLst/>
            </a:prstTxWarp>
          </a:bodyPr>
          <a:lstStyle/>
          <a:p>
            <a:pPr algn="ctr" defTabSz="1243083"/>
            <a:endParaRPr lang="en-US" sz="2992" dirty="0">
              <a:solidFill>
                <a:srgbClr val="FFFFFF"/>
              </a:solidFill>
            </a:endParaRPr>
          </a:p>
        </p:txBody>
      </p:sp>
      <p:sp>
        <p:nvSpPr>
          <p:cNvPr id="8" name="Footer Placeholder 31"/>
          <p:cNvSpPr>
            <a:spLocks noGrp="1"/>
          </p:cNvSpPr>
          <p:nvPr>
            <p:ph type="ftr" sz="quarter" idx="13"/>
          </p:nvPr>
        </p:nvSpPr>
        <p:spPr>
          <a:xfrm>
            <a:off x="9016444" y="6398695"/>
            <a:ext cx="3938217" cy="207245"/>
          </a:xfrm>
        </p:spPr>
        <p:txBody>
          <a:bodyPr anchor="ctr"/>
          <a:lstStyle/>
          <a:p>
            <a:r>
              <a:rPr lang="pt-PT" dirty="0">
                <a:solidFill>
                  <a:srgbClr val="292929">
                    <a:lumMod val="75000"/>
                    <a:lumOff val="25000"/>
                  </a:srgbClr>
                </a:solidFill>
              </a:rPr>
              <a:t>www.devscope.net</a:t>
            </a:r>
          </a:p>
        </p:txBody>
      </p:sp>
      <p:sp>
        <p:nvSpPr>
          <p:cNvPr id="9" name="Slide Number Placeholder 32"/>
          <p:cNvSpPr>
            <a:spLocks noGrp="1"/>
          </p:cNvSpPr>
          <p:nvPr>
            <p:ph type="sldNum" sz="quarter" idx="14"/>
          </p:nvPr>
        </p:nvSpPr>
        <p:spPr>
          <a:xfrm>
            <a:off x="10385976" y="6356739"/>
            <a:ext cx="2901844" cy="246385"/>
          </a:xfrm>
        </p:spPr>
        <p:txBody>
          <a:bodyPr anchor="ctr"/>
          <a:lstStyle>
            <a:lvl1pPr>
              <a:defRPr sz="952">
                <a:solidFill>
                  <a:schemeClr val="bg1"/>
                </a:solidFill>
              </a:defRPr>
            </a:lvl1pPr>
          </a:lstStyle>
          <a:p>
            <a:fld id="{406BA5C3-4A3D-4FA7-8EA0-AB15012EA744}" type="slidenum">
              <a:rPr lang="pt-PT" smtClean="0">
                <a:solidFill>
                  <a:srgbClr val="FFFFFF"/>
                </a:solidFill>
              </a:rPr>
              <a:pPr/>
              <a:t>‹#›</a:t>
            </a:fld>
            <a:endParaRPr lang="pt-PT" dirty="0">
              <a:solidFill>
                <a:srgbClr val="FFFFFF"/>
              </a:solidFill>
            </a:endParaRPr>
          </a:p>
        </p:txBody>
      </p:sp>
      <p:sp>
        <p:nvSpPr>
          <p:cNvPr id="11" name="Subtitle 2"/>
          <p:cNvSpPr>
            <a:spLocks noGrp="1"/>
          </p:cNvSpPr>
          <p:nvPr>
            <p:ph type="subTitle" idx="1" hasCustomPrompt="1"/>
          </p:nvPr>
        </p:nvSpPr>
        <p:spPr>
          <a:xfrm>
            <a:off x="595517" y="1424810"/>
            <a:ext cx="11426267" cy="621736"/>
          </a:xfrm>
        </p:spPr>
        <p:txBody>
          <a:bodyPr>
            <a:normAutofit/>
          </a:bodyPr>
          <a:lstStyle>
            <a:lvl1pPr marL="0" indent="0" algn="l">
              <a:buNone/>
              <a:defRPr sz="2040" b="1">
                <a:solidFill>
                  <a:schemeClr val="tx1">
                    <a:lumMod val="75000"/>
                    <a:lumOff val="25000"/>
                  </a:schemeClr>
                </a:solidFill>
              </a:defRPr>
            </a:lvl1pPr>
            <a:lvl2pPr marL="621746" indent="0" algn="ctr">
              <a:buNone/>
              <a:defRPr>
                <a:solidFill>
                  <a:schemeClr val="tx1">
                    <a:tint val="75000"/>
                  </a:schemeClr>
                </a:solidFill>
              </a:defRPr>
            </a:lvl2pPr>
            <a:lvl3pPr marL="1243493" indent="0" algn="ctr">
              <a:buNone/>
              <a:defRPr>
                <a:solidFill>
                  <a:schemeClr val="tx1">
                    <a:tint val="75000"/>
                  </a:schemeClr>
                </a:solidFill>
              </a:defRPr>
            </a:lvl3pPr>
            <a:lvl4pPr marL="1865239" indent="0" algn="ctr">
              <a:buNone/>
              <a:defRPr>
                <a:solidFill>
                  <a:schemeClr val="tx1">
                    <a:tint val="75000"/>
                  </a:schemeClr>
                </a:solidFill>
              </a:defRPr>
            </a:lvl4pPr>
            <a:lvl5pPr marL="2486985" indent="0" algn="ctr">
              <a:buNone/>
              <a:defRPr>
                <a:solidFill>
                  <a:schemeClr val="tx1">
                    <a:tint val="75000"/>
                  </a:schemeClr>
                </a:solidFill>
              </a:defRPr>
            </a:lvl5pPr>
            <a:lvl6pPr marL="3108731" indent="0" algn="ctr">
              <a:buNone/>
              <a:defRPr>
                <a:solidFill>
                  <a:schemeClr val="tx1">
                    <a:tint val="75000"/>
                  </a:schemeClr>
                </a:solidFill>
              </a:defRPr>
            </a:lvl6pPr>
            <a:lvl7pPr marL="3730478" indent="0" algn="ctr">
              <a:buNone/>
              <a:defRPr>
                <a:solidFill>
                  <a:schemeClr val="tx1">
                    <a:tint val="75000"/>
                  </a:schemeClr>
                </a:solidFill>
              </a:defRPr>
            </a:lvl7pPr>
            <a:lvl8pPr marL="4352224" indent="0" algn="ctr">
              <a:buNone/>
              <a:defRPr>
                <a:solidFill>
                  <a:schemeClr val="tx1">
                    <a:tint val="75000"/>
                  </a:schemeClr>
                </a:solidFill>
              </a:defRPr>
            </a:lvl8pPr>
            <a:lvl9pPr marL="4973970" indent="0" algn="ctr">
              <a:buNone/>
              <a:defRPr>
                <a:solidFill>
                  <a:schemeClr val="tx1">
                    <a:tint val="75000"/>
                  </a:schemeClr>
                </a:solidFill>
              </a:defRPr>
            </a:lvl9pPr>
          </a:lstStyle>
          <a:p>
            <a:r>
              <a:rPr lang="en-US" dirty="0"/>
              <a:t>CLICK TO EDIT MASTER SUBTITLE STYLE</a:t>
            </a:r>
          </a:p>
        </p:txBody>
      </p:sp>
      <p:sp>
        <p:nvSpPr>
          <p:cNvPr id="12" name="Text Placeholder 4"/>
          <p:cNvSpPr>
            <a:spLocks noGrp="1"/>
          </p:cNvSpPr>
          <p:nvPr>
            <p:ph type="body" sz="quarter" idx="10"/>
          </p:nvPr>
        </p:nvSpPr>
        <p:spPr>
          <a:xfrm>
            <a:off x="595517" y="2132501"/>
            <a:ext cx="11375537" cy="3955327"/>
          </a:xfrm>
        </p:spPr>
        <p:txBody>
          <a:bodyPr/>
          <a:lstStyle>
            <a:lvl1pPr marL="0" indent="0">
              <a:lnSpc>
                <a:spcPct val="150000"/>
              </a:lnSpc>
              <a:buClr>
                <a:schemeClr val="accent4"/>
              </a:buClr>
              <a:buNone/>
              <a:defRPr/>
            </a:lvl1pPr>
            <a:lvl2pPr marL="469610" indent="0">
              <a:lnSpc>
                <a:spcPct val="150000"/>
              </a:lnSpc>
              <a:buClr>
                <a:schemeClr val="accent4"/>
              </a:buClr>
              <a:buNone/>
              <a:defRPr/>
            </a:lvl2pPr>
            <a:lvl3pPr marL="872829" indent="0">
              <a:lnSpc>
                <a:spcPct val="150000"/>
              </a:lnSpc>
              <a:buClr>
                <a:schemeClr val="accent4"/>
              </a:buClr>
              <a:buNone/>
              <a:defRPr/>
            </a:lvl3pPr>
            <a:lvl4pPr marL="1284143" indent="0">
              <a:lnSpc>
                <a:spcPct val="150000"/>
              </a:lnSpc>
              <a:buClr>
                <a:schemeClr val="accent4"/>
              </a:buClr>
              <a:buNone/>
              <a:defRPr/>
            </a:lvl4pPr>
            <a:lvl5pPr marL="1637160" indent="0">
              <a:lnSpc>
                <a:spcPct val="150000"/>
              </a:lnSpc>
              <a:buClr>
                <a:schemeClr val="accent4"/>
              </a:buClr>
              <a:buNone/>
              <a:defRPr/>
            </a:lvl5pPr>
          </a:lstStyle>
          <a:p>
            <a:pPr lvl="0"/>
            <a:r>
              <a:rPr lang="en-US" dirty="0"/>
              <a:t>Click to edit Master text styles</a:t>
            </a:r>
          </a:p>
        </p:txBody>
      </p:sp>
    </p:spTree>
    <p:extLst>
      <p:ext uri="{BB962C8B-B14F-4D97-AF65-F5344CB8AC3E}">
        <p14:creationId xmlns:p14="http://schemas.microsoft.com/office/powerpoint/2010/main" val="4058980776"/>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pt-PT"/>
          </a:p>
        </p:txBody>
      </p:sp>
      <p:sp>
        <p:nvSpPr>
          <p:cNvPr id="7" name="Content Placeholder 6"/>
          <p:cNvSpPr>
            <a:spLocks noGrp="1"/>
          </p:cNvSpPr>
          <p:nvPr>
            <p:ph sz="quarter" idx="13"/>
          </p:nvPr>
        </p:nvSpPr>
        <p:spPr>
          <a:xfrm>
            <a:off x="1036373" y="2461037"/>
            <a:ext cx="4767315" cy="383403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pt-PT" dirty="0"/>
          </a:p>
        </p:txBody>
      </p:sp>
      <p:sp>
        <p:nvSpPr>
          <p:cNvPr id="9" name="Content Placeholder 8"/>
          <p:cNvSpPr>
            <a:spLocks noGrp="1"/>
          </p:cNvSpPr>
          <p:nvPr>
            <p:ph sz="quarter" idx="14"/>
          </p:nvPr>
        </p:nvSpPr>
        <p:spPr>
          <a:xfrm>
            <a:off x="6529149" y="2461036"/>
            <a:ext cx="4974590" cy="393765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pt-PT" dirty="0"/>
          </a:p>
        </p:txBody>
      </p:sp>
      <p:sp>
        <p:nvSpPr>
          <p:cNvPr id="13" name="Text Placeholder 12"/>
          <p:cNvSpPr>
            <a:spLocks noGrp="1"/>
          </p:cNvSpPr>
          <p:nvPr>
            <p:ph type="body" sz="quarter" idx="15"/>
          </p:nvPr>
        </p:nvSpPr>
        <p:spPr>
          <a:xfrm>
            <a:off x="876029" y="1528434"/>
            <a:ext cx="4675410" cy="621734"/>
          </a:xfrm>
          <a:solidFill>
            <a:srgbClr val="2BADD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45720" rIns="45720" bIns="91440" numCol="1" spcCol="0" rtlCol="0" fromWordArt="0" anchor="t" anchorCtr="0" forceAA="0" compatLnSpc="1">
            <a:prstTxWarp prst="textNoShape">
              <a:avLst/>
            </a:prstTxWarp>
            <a:noAutofit/>
          </a:bodyPr>
          <a:lstStyle>
            <a:lvl1pPr marL="0" indent="0" algn="ctr">
              <a:buNone/>
              <a:defRPr lang="en-US" dirty="0" smtClean="0"/>
            </a:lvl1pPr>
            <a:lvl2pPr>
              <a:defRPr lang="en-US" sz="2448" dirty="0" smtClean="0">
                <a:solidFill>
                  <a:schemeClr val="lt1"/>
                </a:solidFill>
              </a:defRPr>
            </a:lvl2pPr>
            <a:lvl3pPr>
              <a:defRPr lang="en-US" sz="2448" dirty="0" smtClean="0">
                <a:solidFill>
                  <a:schemeClr val="lt1"/>
                </a:solidFill>
              </a:defRPr>
            </a:lvl3pPr>
            <a:lvl4pPr>
              <a:defRPr lang="en-US" sz="2448" dirty="0" smtClean="0">
                <a:solidFill>
                  <a:schemeClr val="lt1"/>
                </a:solidFill>
              </a:defRPr>
            </a:lvl4pPr>
            <a:lvl5pPr>
              <a:defRPr lang="pt-PT" sz="2448" dirty="0">
                <a:solidFill>
                  <a:schemeClr val="lt1"/>
                </a:solidFill>
              </a:defRPr>
            </a:lvl5pPr>
          </a:lstStyle>
          <a:p>
            <a:pPr marL="0" lvl="0" algn="ctr" defTabSz="1243083" fontAlgn="base">
              <a:spcBef>
                <a:spcPct val="0"/>
              </a:spcBef>
              <a:spcAft>
                <a:spcPct val="0"/>
              </a:spcAft>
            </a:pPr>
            <a:r>
              <a:rPr lang="en-US" dirty="0"/>
              <a:t>Click to edit Master text styles</a:t>
            </a:r>
          </a:p>
        </p:txBody>
      </p:sp>
      <p:sp>
        <p:nvSpPr>
          <p:cNvPr id="14" name="Text Placeholder 12"/>
          <p:cNvSpPr>
            <a:spLocks noGrp="1"/>
          </p:cNvSpPr>
          <p:nvPr>
            <p:ph type="body" sz="quarter" idx="16"/>
          </p:nvPr>
        </p:nvSpPr>
        <p:spPr>
          <a:xfrm>
            <a:off x="6425512" y="1528434"/>
            <a:ext cx="4675410" cy="621734"/>
          </a:xfrm>
          <a:solidFill>
            <a:srgbClr val="2BADD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45720" rIns="45720" bIns="91440" numCol="1" spcCol="0" rtlCol="0" fromWordArt="0" anchor="t" anchorCtr="0" forceAA="0" compatLnSpc="1">
            <a:prstTxWarp prst="textNoShape">
              <a:avLst/>
            </a:prstTxWarp>
            <a:noAutofit/>
          </a:bodyPr>
          <a:lstStyle>
            <a:lvl1pPr marL="0" indent="0" algn="ctr">
              <a:buNone/>
              <a:defRPr lang="en-US" dirty="0" smtClean="0"/>
            </a:lvl1pPr>
            <a:lvl2pPr>
              <a:defRPr lang="en-US" sz="2448" dirty="0" smtClean="0">
                <a:solidFill>
                  <a:schemeClr val="lt1"/>
                </a:solidFill>
              </a:defRPr>
            </a:lvl2pPr>
            <a:lvl3pPr>
              <a:defRPr lang="en-US" sz="2448" dirty="0" smtClean="0">
                <a:solidFill>
                  <a:schemeClr val="lt1"/>
                </a:solidFill>
              </a:defRPr>
            </a:lvl3pPr>
            <a:lvl4pPr>
              <a:defRPr lang="en-US" sz="2448" dirty="0" smtClean="0">
                <a:solidFill>
                  <a:schemeClr val="lt1"/>
                </a:solidFill>
              </a:defRPr>
            </a:lvl4pPr>
            <a:lvl5pPr>
              <a:defRPr lang="pt-PT" sz="2448" dirty="0">
                <a:solidFill>
                  <a:schemeClr val="lt1"/>
                </a:solidFill>
              </a:defRPr>
            </a:lvl5pPr>
          </a:lstStyle>
          <a:p>
            <a:pPr marL="0" lvl="0" algn="ctr" defTabSz="1243083" fontAlgn="base">
              <a:spcBef>
                <a:spcPct val="0"/>
              </a:spcBef>
              <a:spcAft>
                <a:spcPct val="0"/>
              </a:spcAft>
            </a:pPr>
            <a:r>
              <a:rPr lang="en-US" dirty="0"/>
              <a:t>Click to edit Master text styles</a:t>
            </a:r>
          </a:p>
        </p:txBody>
      </p:sp>
      <p:sp>
        <p:nvSpPr>
          <p:cNvPr id="16" name="Oval 15"/>
          <p:cNvSpPr/>
          <p:nvPr userDrawn="1"/>
        </p:nvSpPr>
        <p:spPr bwMode="auto">
          <a:xfrm>
            <a:off x="11652013" y="6295073"/>
            <a:ext cx="369772" cy="369719"/>
          </a:xfrm>
          <a:prstGeom prst="ellipse">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124342" tIns="62171" rIns="124342" bIns="62171" numCol="1" rtlCol="0" anchor="ctr" anchorCtr="0" compatLnSpc="1">
            <a:prstTxWarp prst="textNoShape">
              <a:avLst/>
            </a:prstTxWarp>
          </a:bodyPr>
          <a:lstStyle/>
          <a:p>
            <a:pPr algn="ctr" defTabSz="1243083"/>
            <a:endParaRPr lang="en-US" sz="2992" dirty="0">
              <a:solidFill>
                <a:srgbClr val="FFFFFF"/>
              </a:solidFill>
            </a:endParaRPr>
          </a:p>
        </p:txBody>
      </p:sp>
      <p:sp>
        <p:nvSpPr>
          <p:cNvPr id="17" name="Footer Placeholder 31"/>
          <p:cNvSpPr>
            <a:spLocks noGrp="1"/>
          </p:cNvSpPr>
          <p:nvPr>
            <p:ph type="ftr" sz="quarter" idx="17"/>
          </p:nvPr>
        </p:nvSpPr>
        <p:spPr>
          <a:xfrm>
            <a:off x="9016444" y="6398695"/>
            <a:ext cx="3938217" cy="207245"/>
          </a:xfrm>
        </p:spPr>
        <p:txBody>
          <a:bodyPr anchor="ctr"/>
          <a:lstStyle/>
          <a:p>
            <a:r>
              <a:rPr lang="pt-PT" dirty="0">
                <a:solidFill>
                  <a:srgbClr val="292929">
                    <a:lumMod val="75000"/>
                    <a:lumOff val="25000"/>
                  </a:srgbClr>
                </a:solidFill>
              </a:rPr>
              <a:t>www.devscope.net</a:t>
            </a:r>
          </a:p>
        </p:txBody>
      </p:sp>
      <p:sp>
        <p:nvSpPr>
          <p:cNvPr id="18" name="Slide Number Placeholder 32"/>
          <p:cNvSpPr>
            <a:spLocks noGrp="1"/>
          </p:cNvSpPr>
          <p:nvPr>
            <p:ph type="sldNum" sz="quarter" idx="18"/>
          </p:nvPr>
        </p:nvSpPr>
        <p:spPr>
          <a:xfrm>
            <a:off x="10385976" y="6359555"/>
            <a:ext cx="2901844" cy="246385"/>
          </a:xfrm>
        </p:spPr>
        <p:txBody>
          <a:bodyPr anchor="ctr"/>
          <a:lstStyle>
            <a:lvl1pPr>
              <a:defRPr sz="952">
                <a:solidFill>
                  <a:schemeClr val="bg1"/>
                </a:solidFill>
              </a:defRPr>
            </a:lvl1pPr>
          </a:lstStyle>
          <a:p>
            <a:fld id="{406BA5C3-4A3D-4FA7-8EA0-AB15012EA744}" type="slidenum">
              <a:rPr lang="pt-PT" smtClean="0">
                <a:solidFill>
                  <a:srgbClr val="FFFFFF"/>
                </a:solidFill>
              </a:rPr>
              <a:pPr/>
              <a:t>‹#›</a:t>
            </a:fld>
            <a:endParaRPr lang="pt-PT" dirty="0">
              <a:solidFill>
                <a:srgbClr val="FFFFFF"/>
              </a:solidFill>
            </a:endParaRPr>
          </a:p>
        </p:txBody>
      </p:sp>
    </p:spTree>
    <p:extLst>
      <p:ext uri="{BB962C8B-B14F-4D97-AF65-F5344CB8AC3E}">
        <p14:creationId xmlns:p14="http://schemas.microsoft.com/office/powerpoint/2010/main" val="1592790959"/>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5 ">
    <p:spTree>
      <p:nvGrpSpPr>
        <p:cNvPr id="1" name=""/>
        <p:cNvGrpSpPr/>
        <p:nvPr/>
      </p:nvGrpSpPr>
      <p:grpSpPr>
        <a:xfrm>
          <a:off x="0" y="0"/>
          <a:ext cx="0" cy="0"/>
          <a:chOff x="0" y="0"/>
          <a:chExt cx="0" cy="0"/>
        </a:xfrm>
      </p:grpSpPr>
      <p:pic>
        <p:nvPicPr>
          <p:cNvPr id="17"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0" y="0"/>
            <a:ext cx="12425757" cy="6994524"/>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p:cNvSpPr/>
          <p:nvPr userDrawn="1"/>
        </p:nvSpPr>
        <p:spPr bwMode="gray">
          <a:xfrm>
            <a:off x="274702" y="1211287"/>
            <a:ext cx="7315200" cy="365760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4638" y="1211287"/>
            <a:ext cx="7315200" cy="1828804"/>
          </a:xfrm>
          <a:noFill/>
        </p:spPr>
        <p:txBody>
          <a:bodyPr lIns="146304" tIns="91440" rIns="146304" bIns="91440" anchor="t" anchorCtr="0"/>
          <a:lstStyle>
            <a:lvl1pPr>
              <a:defRPr sz="6000" spc="-100" baseline="0">
                <a:gradFill>
                  <a:gsLst>
                    <a:gs pos="0">
                      <a:srgbClr val="FFFFFF"/>
                    </a:gs>
                    <a:gs pos="100000">
                      <a:srgbClr val="FFFFFF"/>
                    </a:gs>
                  </a:gsLst>
                  <a:lin ang="5400000" scaled="0"/>
                </a:gradFill>
              </a:defRPr>
            </a:lvl1pPr>
          </a:lstStyle>
          <a:p>
            <a:r>
              <a:rPr lang="en-US" dirty="0"/>
              <a:t>Presentation title</a:t>
            </a:r>
          </a:p>
        </p:txBody>
      </p:sp>
      <p:sp>
        <p:nvSpPr>
          <p:cNvPr id="7" name="Text Placeholder 4"/>
          <p:cNvSpPr>
            <a:spLocks noGrp="1"/>
          </p:cNvSpPr>
          <p:nvPr>
            <p:ph type="body" sz="quarter" idx="12" hasCustomPrompt="1"/>
          </p:nvPr>
        </p:nvSpPr>
        <p:spPr bwMode="ltGray">
          <a:xfrm>
            <a:off x="274702" y="3030562"/>
            <a:ext cx="7315200" cy="1830388"/>
          </a:xfrm>
          <a:noFill/>
        </p:spPr>
        <p:txBody>
          <a:bodyPr lIns="146304" tIns="109728" rIns="146304" bIns="109728">
            <a:noAutofit/>
          </a:bodyPr>
          <a:lstStyle>
            <a:lvl1pPr marL="0" indent="0">
              <a:spcBef>
                <a:spcPts val="0"/>
              </a:spcBef>
              <a:buNone/>
              <a:defRPr sz="3200" spc="0" baseline="0">
                <a:gradFill>
                  <a:gsLst>
                    <a:gs pos="1250">
                      <a:srgbClr val="FFFFFF"/>
                    </a:gs>
                    <a:gs pos="99000">
                      <a:srgbClr val="FFFFFF"/>
                    </a:gs>
                  </a:gsLst>
                  <a:lin ang="5400000" scaled="0"/>
                </a:gradFill>
                <a:latin typeface="+mj-lt"/>
              </a:defRPr>
            </a:lvl1pPr>
          </a:lstStyle>
          <a:p>
            <a:pPr lvl="0"/>
            <a:r>
              <a:rPr lang="en-US" dirty="0"/>
              <a:t>Speaker Name</a:t>
            </a:r>
          </a:p>
        </p:txBody>
      </p:sp>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10867073" y="6287386"/>
            <a:ext cx="1005840" cy="195077"/>
          </a:xfrm>
          <a:prstGeom prst="rect">
            <a:avLst/>
          </a:prstGeom>
        </p:spPr>
      </p:pic>
      <p:sp>
        <p:nvSpPr>
          <p:cNvPr id="18" name="Rectangle 17"/>
          <p:cNvSpPr/>
          <p:nvPr userDrawn="1"/>
        </p:nvSpPr>
        <p:spPr bwMode="auto">
          <a:xfrm>
            <a:off x="460602" y="497300"/>
            <a:ext cx="2651731" cy="548634"/>
          </a:xfrm>
          <a:prstGeom prst="rect">
            <a:avLst/>
          </a:prstGeom>
          <a:noFill/>
          <a:ln w="25400" cap="sq">
            <a:solidFill>
              <a:srgbClr val="FFFFFF"/>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5833">
                      <a:srgbClr val="FFFFFF"/>
                    </a:gs>
                    <a:gs pos="15000">
                      <a:srgbClr val="FFFFFF"/>
                    </a:gs>
                  </a:gsLst>
                  <a:lin ang="5400000" scaled="0"/>
                </a:gradFill>
                <a:effectLst/>
                <a:uLnTx/>
                <a:uFillTx/>
                <a:latin typeface="+mn-lt"/>
                <a:ea typeface="Segoe UI" pitchFamily="34" charset="0"/>
                <a:cs typeface="Segoe UI" pitchFamily="34" charset="0"/>
              </a:rPr>
              <a:t>Product logo goes here</a:t>
            </a:r>
          </a:p>
        </p:txBody>
      </p:sp>
    </p:spTree>
    <p:extLst>
      <p:ext uri="{BB962C8B-B14F-4D97-AF65-F5344CB8AC3E}">
        <p14:creationId xmlns:p14="http://schemas.microsoft.com/office/powerpoint/2010/main" val="284813324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4" name="Rectangle 3"/>
          <p:cNvSpPr/>
          <p:nvPr userDrawn="1"/>
        </p:nvSpPr>
        <p:spPr bwMode="auto">
          <a:xfrm>
            <a:off x="0" y="4844356"/>
            <a:ext cx="12436475" cy="2253791"/>
          </a:xfrm>
          <a:prstGeom prst="rect">
            <a:avLst/>
          </a:prstGeom>
          <a:solidFill>
            <a:schemeClr val="accent5"/>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124342" tIns="62171" rIns="124342" bIns="62171" numCol="1" rtlCol="0" anchor="ctr" anchorCtr="0" compatLnSpc="1">
            <a:prstTxWarp prst="textNoShape">
              <a:avLst/>
            </a:prstTxWarp>
          </a:bodyPr>
          <a:lstStyle/>
          <a:p>
            <a:pPr algn="ctr" defTabSz="1243083"/>
            <a:endParaRPr lang="en-US" sz="2992" dirty="0">
              <a:solidFill>
                <a:srgbClr val="FFFFFF"/>
              </a:solidFill>
            </a:endParaRPr>
          </a:p>
        </p:txBody>
      </p:sp>
      <p:sp>
        <p:nvSpPr>
          <p:cNvPr id="6" name="Title 1"/>
          <p:cNvSpPr>
            <a:spLocks noGrp="1"/>
          </p:cNvSpPr>
          <p:nvPr>
            <p:ph type="ctrTitle"/>
          </p:nvPr>
        </p:nvSpPr>
        <p:spPr>
          <a:xfrm>
            <a:off x="1036373" y="2911617"/>
            <a:ext cx="10467366" cy="1829117"/>
          </a:xfrm>
        </p:spPr>
        <p:txBody>
          <a:bodyPr/>
          <a:lstStyle>
            <a:lvl1pPr algn="l">
              <a:defRPr/>
            </a:lvl1pPr>
          </a:lstStyle>
          <a:p>
            <a:r>
              <a:rPr lang="en-US" dirty="0"/>
              <a:t>Click to edit Master title style</a:t>
            </a:r>
          </a:p>
        </p:txBody>
      </p:sp>
      <p:sp>
        <p:nvSpPr>
          <p:cNvPr id="7" name="Subtitle 2"/>
          <p:cNvSpPr>
            <a:spLocks noGrp="1"/>
          </p:cNvSpPr>
          <p:nvPr>
            <p:ph type="subTitle" idx="1"/>
          </p:nvPr>
        </p:nvSpPr>
        <p:spPr>
          <a:xfrm>
            <a:off x="1036373" y="4947979"/>
            <a:ext cx="10467366" cy="1657961"/>
          </a:xfrm>
        </p:spPr>
        <p:txBody>
          <a:bodyPr/>
          <a:lstStyle>
            <a:lvl1pPr marL="0" indent="0" algn="l">
              <a:buNone/>
              <a:defRPr>
                <a:solidFill>
                  <a:schemeClr val="bg1"/>
                </a:solidFill>
                <a:latin typeface="Segoe UI Light" pitchFamily="34" charset="0"/>
              </a:defRPr>
            </a:lvl1pPr>
            <a:lvl2pPr marL="621746" indent="0" algn="ctr">
              <a:buNone/>
              <a:defRPr>
                <a:solidFill>
                  <a:schemeClr val="tx1">
                    <a:tint val="75000"/>
                  </a:schemeClr>
                </a:solidFill>
              </a:defRPr>
            </a:lvl2pPr>
            <a:lvl3pPr marL="1243493" indent="0" algn="ctr">
              <a:buNone/>
              <a:defRPr>
                <a:solidFill>
                  <a:schemeClr val="tx1">
                    <a:tint val="75000"/>
                  </a:schemeClr>
                </a:solidFill>
              </a:defRPr>
            </a:lvl3pPr>
            <a:lvl4pPr marL="1865239" indent="0" algn="ctr">
              <a:buNone/>
              <a:defRPr>
                <a:solidFill>
                  <a:schemeClr val="tx1">
                    <a:tint val="75000"/>
                  </a:schemeClr>
                </a:solidFill>
              </a:defRPr>
            </a:lvl4pPr>
            <a:lvl5pPr marL="2486985" indent="0" algn="ctr">
              <a:buNone/>
              <a:defRPr>
                <a:solidFill>
                  <a:schemeClr val="tx1">
                    <a:tint val="75000"/>
                  </a:schemeClr>
                </a:solidFill>
              </a:defRPr>
            </a:lvl5pPr>
            <a:lvl6pPr marL="3108731" indent="0" algn="ctr">
              <a:buNone/>
              <a:defRPr>
                <a:solidFill>
                  <a:schemeClr val="tx1">
                    <a:tint val="75000"/>
                  </a:schemeClr>
                </a:solidFill>
              </a:defRPr>
            </a:lvl6pPr>
            <a:lvl7pPr marL="3730478" indent="0" algn="ctr">
              <a:buNone/>
              <a:defRPr>
                <a:solidFill>
                  <a:schemeClr val="tx1">
                    <a:tint val="75000"/>
                  </a:schemeClr>
                </a:solidFill>
              </a:defRPr>
            </a:lvl7pPr>
            <a:lvl8pPr marL="4352224" indent="0" algn="ctr">
              <a:buNone/>
              <a:defRPr>
                <a:solidFill>
                  <a:schemeClr val="tx1">
                    <a:tint val="75000"/>
                  </a:schemeClr>
                </a:solidFill>
              </a:defRPr>
            </a:lvl8pPr>
            <a:lvl9pPr marL="497397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37062228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anim calcmode="lin" valueType="num">
                                      <p:cBhvr>
                                        <p:cTn id="8" dur="500" fill="hold"/>
                                        <p:tgtEl>
                                          <p:spTgt spid="6"/>
                                        </p:tgtEl>
                                        <p:attrNameLst>
                                          <p:attrName>ppt_x</p:attrName>
                                        </p:attrNameLst>
                                      </p:cBhvr>
                                      <p:tavLst>
                                        <p:tav tm="0">
                                          <p:val>
                                            <p:strVal val="#ppt_x"/>
                                          </p:val>
                                        </p:tav>
                                        <p:tav tm="100000">
                                          <p:val>
                                            <p:strVal val="#ppt_x"/>
                                          </p:val>
                                        </p:tav>
                                      </p:tavLst>
                                    </p:anim>
                                    <p:anim calcmode="lin" valueType="num">
                                      <p:cBhvr>
                                        <p:cTn id="9" dur="5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cSld name="Divider slide">
    <p:spTree>
      <p:nvGrpSpPr>
        <p:cNvPr id="1" name=""/>
        <p:cNvGrpSpPr/>
        <p:nvPr/>
      </p:nvGrpSpPr>
      <p:grpSpPr>
        <a:xfrm>
          <a:off x="0" y="0"/>
          <a:ext cx="0" cy="0"/>
          <a:chOff x="0" y="0"/>
          <a:chExt cx="0" cy="0"/>
        </a:xfrm>
      </p:grpSpPr>
      <p:pic>
        <p:nvPicPr>
          <p:cNvPr id="1026" name="Picture 2"/>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b="25010"/>
          <a:stretch/>
        </p:blipFill>
        <p:spPr bwMode="auto">
          <a:xfrm>
            <a:off x="1" y="1"/>
            <a:ext cx="12438212" cy="6994525"/>
          </a:xfrm>
          <a:prstGeom prst="rect">
            <a:avLst/>
          </a:prstGeom>
          <a:noFill/>
          <a:ln>
            <a:noFill/>
          </a:ln>
          <a:extLst/>
        </p:spPr>
      </p:pic>
      <p:sp>
        <p:nvSpPr>
          <p:cNvPr id="2" name="Title 1"/>
          <p:cNvSpPr>
            <a:spLocks noGrp="1"/>
          </p:cNvSpPr>
          <p:nvPr>
            <p:ph type="ctrTitle"/>
          </p:nvPr>
        </p:nvSpPr>
        <p:spPr>
          <a:xfrm>
            <a:off x="0" y="2516086"/>
            <a:ext cx="12436475" cy="1962354"/>
          </a:xfrm>
        </p:spPr>
        <p:txBody>
          <a:bodyPr anchor="ctr" anchorCtr="1">
            <a:normAutofit/>
          </a:bodyPr>
          <a:lstStyle>
            <a:lvl1pPr algn="l">
              <a:lnSpc>
                <a:spcPts val="6129"/>
              </a:lnSpc>
              <a:defRPr kumimoji="0" lang="en-US" sz="7343" b="0" i="0" u="none" strike="noStrike" kern="1200" cap="none" spc="-204" normalizeH="0" baseline="0" noProof="0" dirty="0">
                <a:ln>
                  <a:noFill/>
                </a:ln>
                <a:solidFill>
                  <a:schemeClr val="bg1"/>
                </a:solidFill>
                <a:effectLst/>
                <a:uLnTx/>
                <a:uFillTx/>
                <a:latin typeface="Segoe UI Light" pitchFamily="34" charset="0"/>
                <a:ea typeface="Segoe UI" pitchFamily="34" charset="0"/>
                <a:cs typeface="Segoe UI" pitchFamily="34" charset="0"/>
              </a:defRPr>
            </a:lvl1pPr>
          </a:lstStyle>
          <a:p>
            <a:pPr marL="0" marR="0" lvl="0" indent="0" algn="ctr" defTabSz="933861" rtl="0" eaLnBrk="1" fontAlgn="auto" latinLnBrk="0" hangingPunct="1">
              <a:lnSpc>
                <a:spcPct val="100000"/>
              </a:lnSpc>
              <a:spcBef>
                <a:spcPct val="0"/>
              </a:spcBef>
              <a:spcAft>
                <a:spcPts val="0"/>
              </a:spcAft>
              <a:buClrTx/>
              <a:buSzTx/>
              <a:buFontTx/>
              <a:buNone/>
              <a:tabLst/>
              <a:defRPr/>
            </a:pPr>
            <a:r>
              <a:rPr lang="en-US" dirty="0"/>
              <a:t>Click to edit Master title style</a:t>
            </a:r>
          </a:p>
        </p:txBody>
      </p:sp>
      <p:sp>
        <p:nvSpPr>
          <p:cNvPr id="9" name="Subtitle 2"/>
          <p:cNvSpPr>
            <a:spLocks noGrp="1"/>
          </p:cNvSpPr>
          <p:nvPr>
            <p:ph type="subTitle" idx="1" hasCustomPrompt="1"/>
          </p:nvPr>
        </p:nvSpPr>
        <p:spPr>
          <a:xfrm>
            <a:off x="626613" y="5756480"/>
            <a:ext cx="9769232" cy="375633"/>
          </a:xfrm>
        </p:spPr>
        <p:txBody>
          <a:bodyPr lIns="0">
            <a:noAutofit/>
          </a:bodyPr>
          <a:lstStyle>
            <a:lvl1pPr marL="0" indent="0" algn="l">
              <a:buNone/>
              <a:defRPr sz="2040" b="1" cap="all" spc="0" baseline="0">
                <a:solidFill>
                  <a:schemeClr val="bg1"/>
                </a:solidFill>
                <a:latin typeface="Segoe UI" pitchFamily="34" charset="0"/>
                <a:ea typeface="Segoe UI" pitchFamily="34" charset="0"/>
                <a:cs typeface="Segoe UI" pitchFamily="34" charset="0"/>
              </a:defRPr>
            </a:lvl1pPr>
            <a:lvl2pPr marL="466930" indent="0" algn="ctr">
              <a:buNone/>
              <a:defRPr>
                <a:solidFill>
                  <a:schemeClr val="tx1">
                    <a:tint val="75000"/>
                  </a:schemeClr>
                </a:solidFill>
              </a:defRPr>
            </a:lvl2pPr>
            <a:lvl3pPr marL="933861" indent="0" algn="ctr">
              <a:buNone/>
              <a:defRPr>
                <a:solidFill>
                  <a:schemeClr val="tx1">
                    <a:tint val="75000"/>
                  </a:schemeClr>
                </a:solidFill>
              </a:defRPr>
            </a:lvl3pPr>
            <a:lvl4pPr marL="1400791" indent="0" algn="ctr">
              <a:buNone/>
              <a:defRPr>
                <a:solidFill>
                  <a:schemeClr val="tx1">
                    <a:tint val="75000"/>
                  </a:schemeClr>
                </a:solidFill>
              </a:defRPr>
            </a:lvl4pPr>
            <a:lvl5pPr marL="1867721" indent="0" algn="ctr">
              <a:buNone/>
              <a:defRPr>
                <a:solidFill>
                  <a:schemeClr val="tx1">
                    <a:tint val="75000"/>
                  </a:schemeClr>
                </a:solidFill>
              </a:defRPr>
            </a:lvl5pPr>
            <a:lvl6pPr marL="2334652" indent="0" algn="ctr">
              <a:buNone/>
              <a:defRPr>
                <a:solidFill>
                  <a:schemeClr val="tx1">
                    <a:tint val="75000"/>
                  </a:schemeClr>
                </a:solidFill>
              </a:defRPr>
            </a:lvl6pPr>
            <a:lvl7pPr marL="2801582" indent="0" algn="ctr">
              <a:buNone/>
              <a:defRPr>
                <a:solidFill>
                  <a:schemeClr val="tx1">
                    <a:tint val="75000"/>
                  </a:schemeClr>
                </a:solidFill>
              </a:defRPr>
            </a:lvl7pPr>
            <a:lvl8pPr marL="3268511" indent="0" algn="ctr">
              <a:buNone/>
              <a:defRPr>
                <a:solidFill>
                  <a:schemeClr val="tx1">
                    <a:tint val="75000"/>
                  </a:schemeClr>
                </a:solidFill>
              </a:defRPr>
            </a:lvl8pPr>
            <a:lvl9pPr marL="3735441" indent="0" algn="ctr">
              <a:buNone/>
              <a:defRPr>
                <a:solidFill>
                  <a:schemeClr val="tx1">
                    <a:tint val="75000"/>
                  </a:schemeClr>
                </a:solidFill>
              </a:defRPr>
            </a:lvl9pPr>
          </a:lstStyle>
          <a:p>
            <a:r>
              <a:rPr lang="en-US" dirty="0"/>
              <a:t>CLICK TO EDIT MASTER SUBTITLE STYLE</a:t>
            </a:r>
          </a:p>
        </p:txBody>
      </p:sp>
      <p:sp>
        <p:nvSpPr>
          <p:cNvPr id="11" name="Text Placeholder 8"/>
          <p:cNvSpPr>
            <a:spLocks noGrp="1"/>
          </p:cNvSpPr>
          <p:nvPr>
            <p:ph type="body" sz="quarter" idx="10" hasCustomPrompt="1"/>
          </p:nvPr>
        </p:nvSpPr>
        <p:spPr>
          <a:xfrm>
            <a:off x="626613" y="6088936"/>
            <a:ext cx="9769232" cy="636104"/>
          </a:xfrm>
        </p:spPr>
        <p:txBody>
          <a:bodyPr vert="horz" lIns="0">
            <a:normAutofit/>
          </a:bodyPr>
          <a:lstStyle>
            <a:lvl1pPr>
              <a:lnSpc>
                <a:spcPct val="70000"/>
              </a:lnSpc>
              <a:buFontTx/>
              <a:buNone/>
              <a:defRPr kumimoji="0" lang="en-US" sz="1632" b="0" i="0" u="none" strike="noStrike" kern="1200" cap="none" spc="0" normalizeH="0" baseline="0" noProof="0" dirty="0" smtClean="0">
                <a:ln>
                  <a:noFill/>
                </a:ln>
                <a:solidFill>
                  <a:schemeClr val="bg1"/>
                </a:solidFill>
                <a:effectLst/>
                <a:uLnTx/>
                <a:uFillTx/>
                <a:latin typeface="Segoe UI" pitchFamily="34" charset="0"/>
                <a:ea typeface="Segoe UI" pitchFamily="34" charset="0"/>
                <a:cs typeface="Segoe UI" pitchFamily="34" charset="0"/>
              </a:defRPr>
            </a:lvl1pPr>
            <a:lvl2pPr>
              <a:buFontTx/>
              <a:buNone/>
              <a:defRPr/>
            </a:lvl2pPr>
            <a:lvl3pPr>
              <a:buFontTx/>
              <a:buNone/>
              <a:defRPr/>
            </a:lvl3pPr>
            <a:lvl4pPr>
              <a:buFontTx/>
              <a:buNone/>
              <a:defRPr/>
            </a:lvl4pPr>
            <a:lvl5pPr>
              <a:buFontTx/>
              <a:buNone/>
              <a:defRPr/>
            </a:lvl5pPr>
          </a:lstStyle>
          <a:p>
            <a:pPr marL="0" marR="0" lvl="0" indent="0" algn="l" defTabSz="933861" rtl="0" eaLnBrk="1" fontAlgn="auto" latinLnBrk="0" hangingPunct="1">
              <a:lnSpc>
                <a:spcPts val="2452"/>
              </a:lnSpc>
              <a:spcBef>
                <a:spcPts val="0"/>
              </a:spcBef>
              <a:spcAft>
                <a:spcPts val="0"/>
              </a:spcAft>
              <a:buClr>
                <a:srgbClr val="00B0F0"/>
              </a:buClr>
              <a:buSzPct val="100000"/>
              <a:buFontTx/>
              <a:buNone/>
              <a:tabLst/>
              <a:defRPr/>
            </a:pPr>
            <a:r>
              <a:rPr lang="en-US" dirty="0"/>
              <a:t>Click to edit presenter </a:t>
            </a:r>
          </a:p>
          <a:p>
            <a:pPr marL="0" marR="0" lvl="0" indent="0" algn="l" defTabSz="933861" rtl="0" eaLnBrk="1" fontAlgn="auto" latinLnBrk="0" hangingPunct="1">
              <a:lnSpc>
                <a:spcPts val="2452"/>
              </a:lnSpc>
              <a:spcBef>
                <a:spcPts val="0"/>
              </a:spcBef>
              <a:spcAft>
                <a:spcPts val="0"/>
              </a:spcAft>
              <a:buClr>
                <a:srgbClr val="00B0F0"/>
              </a:buClr>
              <a:buSzPct val="100000"/>
              <a:buFontTx/>
              <a:buNone/>
              <a:tabLst/>
              <a:defRPr/>
            </a:pPr>
            <a:r>
              <a:rPr lang="en-US" dirty="0"/>
              <a:t>and date</a:t>
            </a:r>
          </a:p>
        </p:txBody>
      </p:sp>
    </p:spTree>
    <p:extLst>
      <p:ext uri="{BB962C8B-B14F-4D97-AF65-F5344CB8AC3E}">
        <p14:creationId xmlns:p14="http://schemas.microsoft.com/office/powerpoint/2010/main" val="85390600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00627436"/>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hanks Slide">
    <p:bg bwMode="gray">
      <p:bgPr>
        <a:solidFill>
          <a:schemeClr val="tx1">
            <a:alpha val="96000"/>
          </a:schemeClr>
        </a:solidFill>
        <a:effectLst/>
      </p:bgPr>
    </p:bg>
    <p:spTree>
      <p:nvGrpSpPr>
        <p:cNvPr id="1" name=""/>
        <p:cNvGrpSpPr/>
        <p:nvPr/>
      </p:nvGrpSpPr>
      <p:grpSpPr>
        <a:xfrm>
          <a:off x="0" y="0"/>
          <a:ext cx="0" cy="0"/>
          <a:chOff x="0" y="0"/>
          <a:chExt cx="0" cy="0"/>
        </a:xfrm>
      </p:grpSpPr>
      <p:sp>
        <p:nvSpPr>
          <p:cNvPr id="13" name="Text Placeholder 12"/>
          <p:cNvSpPr>
            <a:spLocks noGrp="1"/>
          </p:cNvSpPr>
          <p:nvPr>
            <p:ph type="body" sz="quarter" idx="10"/>
          </p:nvPr>
        </p:nvSpPr>
        <p:spPr>
          <a:xfrm>
            <a:off x="3676087" y="3457452"/>
            <a:ext cx="5443995" cy="621736"/>
          </a:xfrm>
        </p:spPr>
        <p:txBody>
          <a:bodyPr anchor="ctr">
            <a:noAutofit/>
          </a:bodyPr>
          <a:lstStyle>
            <a:lvl1pPr marL="0" indent="0" algn="r">
              <a:buNone/>
              <a:defRPr sz="3808" baseline="0">
                <a:solidFill>
                  <a:schemeClr val="bg1">
                    <a:alpha val="99000"/>
                  </a:schemeClr>
                </a:solidFill>
                <a:latin typeface="Segoe UI Light" pitchFamily="34" charset="0"/>
              </a:defRPr>
            </a:lvl1pPr>
          </a:lstStyle>
          <a:p>
            <a:pPr lvl="0"/>
            <a:endParaRPr lang="en-US" dirty="0"/>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414122" y="3428776"/>
            <a:ext cx="1969109" cy="690222"/>
          </a:xfrm>
          <a:prstGeom prst="rect">
            <a:avLst/>
          </a:prstGeom>
        </p:spPr>
      </p:pic>
      <p:sp>
        <p:nvSpPr>
          <p:cNvPr id="6" name="Text Placeholder 12"/>
          <p:cNvSpPr>
            <a:spLocks noGrp="1"/>
          </p:cNvSpPr>
          <p:nvPr>
            <p:ph type="body" sz="quarter" idx="11"/>
          </p:nvPr>
        </p:nvSpPr>
        <p:spPr>
          <a:xfrm>
            <a:off x="3676087" y="4222621"/>
            <a:ext cx="5443995" cy="414490"/>
          </a:xfrm>
        </p:spPr>
        <p:txBody>
          <a:bodyPr anchor="ctr">
            <a:noAutofit/>
          </a:bodyPr>
          <a:lstStyle>
            <a:lvl1pPr marL="0" indent="0" algn="r">
              <a:buNone/>
              <a:defRPr sz="2448" baseline="0">
                <a:solidFill>
                  <a:schemeClr val="bg1">
                    <a:alpha val="99000"/>
                  </a:schemeClr>
                </a:solidFill>
                <a:latin typeface="Segoe UI Light" pitchFamily="34" charset="0"/>
              </a:defRPr>
            </a:lvl1pPr>
          </a:lstStyle>
          <a:p>
            <a:pPr lvl="0"/>
            <a:endParaRPr lang="en-US" dirty="0"/>
          </a:p>
        </p:txBody>
      </p:sp>
      <p:sp>
        <p:nvSpPr>
          <p:cNvPr id="7" name="Text Placeholder 12"/>
          <p:cNvSpPr>
            <a:spLocks noGrp="1"/>
          </p:cNvSpPr>
          <p:nvPr>
            <p:ph type="body" sz="quarter" idx="12"/>
          </p:nvPr>
        </p:nvSpPr>
        <p:spPr>
          <a:xfrm>
            <a:off x="3676087" y="4637111"/>
            <a:ext cx="5443995" cy="1139849"/>
          </a:xfrm>
        </p:spPr>
        <p:txBody>
          <a:bodyPr anchor="t">
            <a:noAutofit/>
          </a:bodyPr>
          <a:lstStyle>
            <a:lvl1pPr marL="0" indent="0" algn="r">
              <a:lnSpc>
                <a:spcPct val="100000"/>
              </a:lnSpc>
              <a:buNone/>
              <a:defRPr sz="1632" baseline="0">
                <a:solidFill>
                  <a:schemeClr val="bg1">
                    <a:alpha val="99000"/>
                  </a:schemeClr>
                </a:solidFill>
                <a:latin typeface="Segoe UI Light" pitchFamily="34" charset="0"/>
              </a:defRPr>
            </a:lvl1pPr>
          </a:lstStyle>
          <a:p>
            <a:pPr lvl="0"/>
            <a:endParaRPr lang="en-US" dirty="0"/>
          </a:p>
        </p:txBody>
      </p:sp>
      <p:sp>
        <p:nvSpPr>
          <p:cNvPr id="8" name="Text Placeholder 12"/>
          <p:cNvSpPr>
            <a:spLocks noGrp="1"/>
          </p:cNvSpPr>
          <p:nvPr>
            <p:ph type="body" sz="quarter" idx="13"/>
          </p:nvPr>
        </p:nvSpPr>
        <p:spPr>
          <a:xfrm>
            <a:off x="259093" y="6217356"/>
            <a:ext cx="11918289" cy="595830"/>
          </a:xfrm>
        </p:spPr>
        <p:txBody>
          <a:bodyPr anchor="t">
            <a:noAutofit/>
          </a:bodyPr>
          <a:lstStyle>
            <a:lvl1pPr marL="0" indent="0" algn="just">
              <a:lnSpc>
                <a:spcPct val="150000"/>
              </a:lnSpc>
              <a:buNone/>
              <a:defRPr sz="816" baseline="0">
                <a:solidFill>
                  <a:schemeClr val="bg1">
                    <a:lumMod val="50000"/>
                    <a:alpha val="99000"/>
                  </a:schemeClr>
                </a:solidFill>
                <a:latin typeface="Segoe UI Light" pitchFamily="34" charset="0"/>
              </a:defRPr>
            </a:lvl1pPr>
          </a:lstStyle>
          <a:p>
            <a:pPr lvl="0"/>
            <a:endParaRPr lang="en-US" dirty="0"/>
          </a:p>
        </p:txBody>
      </p:sp>
    </p:spTree>
    <p:extLst>
      <p:ext uri="{BB962C8B-B14F-4D97-AF65-F5344CB8AC3E}">
        <p14:creationId xmlns:p14="http://schemas.microsoft.com/office/powerpoint/2010/main" val="4252058723"/>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6000" spc="-100" baseline="0">
                <a:gradFill>
                  <a:gsLst>
                    <a:gs pos="3333">
                      <a:schemeClr val="tx2"/>
                    </a:gs>
                    <a:gs pos="39000">
                      <a:schemeClr val="tx2"/>
                    </a:gs>
                  </a:gsLst>
                  <a:lin ang="5400000" scaled="0"/>
                </a:gradFill>
              </a:defRPr>
            </a:lvl1pPr>
          </a:lstStyle>
          <a:p>
            <a:r>
              <a:rPr lang="en-US" dirty="0"/>
              <a:t>Presentation title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973054" y="6319670"/>
            <a:ext cx="1005840" cy="195077"/>
          </a:xfrm>
          <a:prstGeom prst="rect">
            <a:avLst/>
          </a:prstGeom>
        </p:spPr>
      </p:pic>
      <p:sp>
        <p:nvSpPr>
          <p:cNvPr id="7" name="Rectangle 6"/>
          <p:cNvSpPr/>
          <p:nvPr userDrawn="1"/>
        </p:nvSpPr>
        <p:spPr bwMode="auto">
          <a:xfrm>
            <a:off x="457200" y="479425"/>
            <a:ext cx="2651731" cy="548634"/>
          </a:xfrm>
          <a:prstGeom prst="rect">
            <a:avLst/>
          </a:prstGeom>
          <a:noFill/>
          <a:ln w="25400" cap="sq">
            <a:solidFill>
              <a:srgbClr val="0072C6"/>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defRPr/>
            </a:pPr>
            <a:r>
              <a:rPr lang="en-US" dirty="0">
                <a:gradFill>
                  <a:gsLst>
                    <a:gs pos="5833">
                      <a:srgbClr val="0072C6"/>
                    </a:gs>
                    <a:gs pos="15000">
                      <a:srgbClr val="0072C6"/>
                    </a:gs>
                  </a:gsLst>
                  <a:lin ang="5400000" scaled="0"/>
                </a:gradFill>
                <a:ea typeface="Segoe UI" pitchFamily="34" charset="0"/>
                <a:cs typeface="Segoe UI" pitchFamily="34" charset="0"/>
              </a:rPr>
              <a:t>Product logo goes here</a:t>
            </a:r>
          </a:p>
        </p:txBody>
      </p:sp>
    </p:spTree>
    <p:extLst>
      <p:ext uri="{BB962C8B-B14F-4D97-AF65-F5344CB8AC3E}">
        <p14:creationId xmlns:p14="http://schemas.microsoft.com/office/powerpoint/2010/main" val="99687915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ltGray">
          <a:xfrm>
            <a:off x="274638" y="2125663"/>
            <a:ext cx="9144000" cy="3657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2125678"/>
            <a:ext cx="9143936" cy="1828786"/>
          </a:xfrm>
          <a:noFill/>
        </p:spPr>
        <p:txBody>
          <a:bodyPr lIns="146304" tIns="91440" rIns="146304" bIns="91440" anchor="t" anchorCtr="0"/>
          <a:lstStyle>
            <a:lvl1pPr>
              <a:defRPr sz="6000" spc="-100" baseline="0">
                <a:gradFill>
                  <a:gsLst>
                    <a:gs pos="5833">
                      <a:schemeClr val="bg1"/>
                    </a:gs>
                    <a:gs pos="18000">
                      <a:schemeClr val="bg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bwMode="auto">
          <a:xfrm>
            <a:off x="274701" y="3955786"/>
            <a:ext cx="9143937" cy="1828007"/>
          </a:xfrm>
          <a:noFill/>
        </p:spPr>
        <p:txBody>
          <a:bodyPr lIns="146304" tIns="109728" rIns="146304" bIns="109728">
            <a:noAutofit/>
          </a:bodyPr>
          <a:lstStyle>
            <a:lvl1pPr marL="0" indent="0">
              <a:spcBef>
                <a:spcPts val="0"/>
              </a:spcBef>
              <a:buNone/>
              <a:defRPr sz="3600" spc="0" baseline="0">
                <a:gradFill>
                  <a:gsLst>
                    <a:gs pos="2917">
                      <a:srgbClr val="FFFFFF"/>
                    </a:gs>
                    <a:gs pos="30000">
                      <a:srgbClr val="FFFFFF"/>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973054" y="6319670"/>
            <a:ext cx="1005840" cy="195077"/>
          </a:xfrm>
          <a:prstGeom prst="rect">
            <a:avLst/>
          </a:prstGeom>
        </p:spPr>
      </p:pic>
      <p:sp>
        <p:nvSpPr>
          <p:cNvPr id="7" name="Rectangle 6"/>
          <p:cNvSpPr/>
          <p:nvPr userDrawn="1"/>
        </p:nvSpPr>
        <p:spPr bwMode="auto">
          <a:xfrm>
            <a:off x="457200" y="479425"/>
            <a:ext cx="2651731" cy="548634"/>
          </a:xfrm>
          <a:prstGeom prst="rect">
            <a:avLst/>
          </a:prstGeom>
          <a:noFill/>
          <a:ln w="25400" cap="sq">
            <a:solidFill>
              <a:srgbClr val="0072C6"/>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defRPr/>
            </a:pPr>
            <a:r>
              <a:rPr lang="en-US" dirty="0">
                <a:gradFill>
                  <a:gsLst>
                    <a:gs pos="5833">
                      <a:srgbClr val="0072C6"/>
                    </a:gs>
                    <a:gs pos="15000">
                      <a:srgbClr val="0072C6"/>
                    </a:gs>
                  </a:gsLst>
                  <a:lin ang="5400000" scaled="0"/>
                </a:gradFill>
                <a:ea typeface="Segoe UI" pitchFamily="34" charset="0"/>
                <a:cs typeface="Segoe UI" pitchFamily="34" charset="0"/>
              </a:rPr>
              <a:t>Product logo goes here</a:t>
            </a:r>
          </a:p>
        </p:txBody>
      </p:sp>
    </p:spTree>
    <p:extLst>
      <p:ext uri="{BB962C8B-B14F-4D97-AF65-F5344CB8AC3E}">
        <p14:creationId xmlns:p14="http://schemas.microsoft.com/office/powerpoint/2010/main" val="29412389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Slide 3">
    <p:bg>
      <p:bgRef idx="1001">
        <a:schemeClr val="bg2"/>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973054" y="6319670"/>
            <a:ext cx="1005840" cy="195077"/>
          </a:xfrm>
          <a:prstGeom prst="rect">
            <a:avLst/>
          </a:prstGeom>
        </p:spPr>
      </p:pic>
      <p:sp>
        <p:nvSpPr>
          <p:cNvPr id="7" name="Rectangle 6"/>
          <p:cNvSpPr/>
          <p:nvPr userDrawn="1"/>
        </p:nvSpPr>
        <p:spPr bwMode="auto">
          <a:xfrm>
            <a:off x="457200" y="479425"/>
            <a:ext cx="2651731" cy="548634"/>
          </a:xfrm>
          <a:prstGeom prst="rect">
            <a:avLst/>
          </a:prstGeom>
          <a:noFill/>
          <a:ln w="25400" cap="sq">
            <a:solidFill>
              <a:srgbClr val="FFFFFF"/>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defRPr/>
            </a:pPr>
            <a:r>
              <a:rPr lang="en-US" dirty="0">
                <a:gradFill>
                  <a:gsLst>
                    <a:gs pos="5833">
                      <a:srgbClr val="FFFFFF"/>
                    </a:gs>
                    <a:gs pos="15000">
                      <a:srgbClr val="FFFFFF"/>
                    </a:gs>
                  </a:gsLst>
                  <a:lin ang="5400000" scaled="0"/>
                </a:gradFill>
                <a:ea typeface="Segoe UI" pitchFamily="34" charset="0"/>
                <a:cs typeface="Segoe UI" pitchFamily="34" charset="0"/>
              </a:rPr>
              <a:t>Product logo goes here</a:t>
            </a:r>
          </a:p>
        </p:txBody>
      </p:sp>
    </p:spTree>
    <p:extLst>
      <p:ext uri="{BB962C8B-B14F-4D97-AF65-F5344CB8AC3E}">
        <p14:creationId xmlns:p14="http://schemas.microsoft.com/office/powerpoint/2010/main" val="18575890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11" name="Picture 4"/>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0" y="1"/>
            <a:ext cx="12436714" cy="6994524"/>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p:cNvSpPr/>
          <p:nvPr userDrawn="1"/>
        </p:nvSpPr>
        <p:spPr bwMode="gray">
          <a:xfrm>
            <a:off x="274702" y="2125637"/>
            <a:ext cx="7315200" cy="365760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4702" y="2123899"/>
            <a:ext cx="7316788" cy="1830538"/>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dirty="0"/>
              <a:t>Presentation title</a:t>
            </a:r>
          </a:p>
        </p:txBody>
      </p:sp>
      <p:sp>
        <p:nvSpPr>
          <p:cNvPr id="3" name="Text Placeholder 2"/>
          <p:cNvSpPr>
            <a:spLocks noGrp="1"/>
          </p:cNvSpPr>
          <p:nvPr>
            <p:ph type="body" sz="quarter" idx="14"/>
          </p:nvPr>
        </p:nvSpPr>
        <p:spPr bwMode="ltGray">
          <a:xfrm>
            <a:off x="274702" y="3954441"/>
            <a:ext cx="7316788" cy="1825625"/>
          </a:xfrm>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a:t>Click to edit Master text styles</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457200" y="6305103"/>
            <a:ext cx="1005840" cy="195077"/>
          </a:xfrm>
          <a:prstGeom prst="rect">
            <a:avLst/>
          </a:prstGeom>
        </p:spPr>
      </p:pic>
      <p:sp>
        <p:nvSpPr>
          <p:cNvPr id="14" name="Rectangle 13"/>
          <p:cNvSpPr/>
          <p:nvPr userDrawn="1"/>
        </p:nvSpPr>
        <p:spPr bwMode="auto">
          <a:xfrm>
            <a:off x="457200" y="479425"/>
            <a:ext cx="2651731" cy="548634"/>
          </a:xfrm>
          <a:prstGeom prst="rect">
            <a:avLst/>
          </a:prstGeom>
          <a:noFill/>
          <a:ln w="25400" cap="sq">
            <a:solidFill>
              <a:srgbClr val="0072C6"/>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defRPr/>
            </a:pPr>
            <a:r>
              <a:rPr lang="en-US" dirty="0">
                <a:gradFill>
                  <a:gsLst>
                    <a:gs pos="5833">
                      <a:srgbClr val="0072C6"/>
                    </a:gs>
                    <a:gs pos="15000">
                      <a:srgbClr val="0072C6"/>
                    </a:gs>
                  </a:gsLst>
                  <a:lin ang="5400000" scaled="0"/>
                </a:gradFill>
                <a:ea typeface="Segoe UI" pitchFamily="34" charset="0"/>
                <a:cs typeface="Segoe UI" pitchFamily="34" charset="0"/>
              </a:rPr>
              <a:t>Product logo goes here</a:t>
            </a:r>
          </a:p>
        </p:txBody>
      </p:sp>
    </p:spTree>
    <p:extLst>
      <p:ext uri="{BB962C8B-B14F-4D97-AF65-F5344CB8AC3E}">
        <p14:creationId xmlns:p14="http://schemas.microsoft.com/office/powerpoint/2010/main" val="14501738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Slide 5 ">
    <p:spTree>
      <p:nvGrpSpPr>
        <p:cNvPr id="1" name=""/>
        <p:cNvGrpSpPr/>
        <p:nvPr/>
      </p:nvGrpSpPr>
      <p:grpSpPr>
        <a:xfrm>
          <a:off x="0" y="0"/>
          <a:ext cx="0" cy="0"/>
          <a:chOff x="0" y="0"/>
          <a:chExt cx="0" cy="0"/>
        </a:xfrm>
      </p:grpSpPr>
      <p:pic>
        <p:nvPicPr>
          <p:cNvPr id="17"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0" y="0"/>
            <a:ext cx="12425757" cy="6994524"/>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p:cNvSpPr/>
          <p:nvPr userDrawn="1"/>
        </p:nvSpPr>
        <p:spPr bwMode="gray">
          <a:xfrm>
            <a:off x="274702" y="1211287"/>
            <a:ext cx="7315200" cy="365760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4638" y="1211287"/>
            <a:ext cx="7315200" cy="1828804"/>
          </a:xfrm>
          <a:noFill/>
        </p:spPr>
        <p:txBody>
          <a:bodyPr lIns="146304" tIns="91440" rIns="146304" bIns="91440" anchor="t" anchorCtr="0"/>
          <a:lstStyle>
            <a:lvl1pPr>
              <a:defRPr sz="6000" spc="-100" baseline="0">
                <a:gradFill>
                  <a:gsLst>
                    <a:gs pos="0">
                      <a:srgbClr val="FFFFFF"/>
                    </a:gs>
                    <a:gs pos="100000">
                      <a:srgbClr val="FFFFFF"/>
                    </a:gs>
                  </a:gsLst>
                  <a:lin ang="5400000" scaled="0"/>
                </a:gradFill>
              </a:defRPr>
            </a:lvl1pPr>
          </a:lstStyle>
          <a:p>
            <a:r>
              <a:rPr lang="en-US" dirty="0"/>
              <a:t>Presentation title</a:t>
            </a:r>
          </a:p>
        </p:txBody>
      </p:sp>
      <p:sp>
        <p:nvSpPr>
          <p:cNvPr id="7" name="Text Placeholder 4"/>
          <p:cNvSpPr>
            <a:spLocks noGrp="1"/>
          </p:cNvSpPr>
          <p:nvPr>
            <p:ph type="body" sz="quarter" idx="12" hasCustomPrompt="1"/>
          </p:nvPr>
        </p:nvSpPr>
        <p:spPr bwMode="ltGray">
          <a:xfrm>
            <a:off x="274702" y="3030562"/>
            <a:ext cx="7315200" cy="1830388"/>
          </a:xfrm>
          <a:noFill/>
        </p:spPr>
        <p:txBody>
          <a:bodyPr lIns="146304" tIns="109728" rIns="146304" bIns="109728">
            <a:noAutofit/>
          </a:bodyPr>
          <a:lstStyle>
            <a:lvl1pPr marL="0" indent="0">
              <a:spcBef>
                <a:spcPts val="0"/>
              </a:spcBef>
              <a:buNone/>
              <a:defRPr sz="3200" spc="0" baseline="0">
                <a:gradFill>
                  <a:gsLst>
                    <a:gs pos="1250">
                      <a:srgbClr val="FFFFFF"/>
                    </a:gs>
                    <a:gs pos="99000">
                      <a:srgbClr val="FFFFFF"/>
                    </a:gs>
                  </a:gsLst>
                  <a:lin ang="5400000" scaled="0"/>
                </a:gradFill>
                <a:latin typeface="+mj-lt"/>
              </a:defRPr>
            </a:lvl1pPr>
          </a:lstStyle>
          <a:p>
            <a:pPr lvl="0"/>
            <a:r>
              <a:rPr lang="en-US" dirty="0"/>
              <a:t>Speaker Name</a:t>
            </a:r>
          </a:p>
        </p:txBody>
      </p:sp>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10867073" y="6287386"/>
            <a:ext cx="1005840" cy="195077"/>
          </a:xfrm>
          <a:prstGeom prst="rect">
            <a:avLst/>
          </a:prstGeom>
        </p:spPr>
      </p:pic>
      <p:sp>
        <p:nvSpPr>
          <p:cNvPr id="18" name="Rectangle 17"/>
          <p:cNvSpPr/>
          <p:nvPr userDrawn="1"/>
        </p:nvSpPr>
        <p:spPr bwMode="auto">
          <a:xfrm>
            <a:off x="460602" y="497300"/>
            <a:ext cx="2651731" cy="548634"/>
          </a:xfrm>
          <a:prstGeom prst="rect">
            <a:avLst/>
          </a:prstGeom>
          <a:noFill/>
          <a:ln w="25400" cap="sq">
            <a:solidFill>
              <a:srgbClr val="FFFFFF"/>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defRPr/>
            </a:pPr>
            <a:r>
              <a:rPr lang="en-US" dirty="0">
                <a:gradFill>
                  <a:gsLst>
                    <a:gs pos="5833">
                      <a:srgbClr val="FFFFFF"/>
                    </a:gs>
                    <a:gs pos="15000">
                      <a:srgbClr val="FFFFFF"/>
                    </a:gs>
                  </a:gsLst>
                  <a:lin ang="5400000" scaled="0"/>
                </a:gradFill>
                <a:ea typeface="Segoe UI" pitchFamily="34" charset="0"/>
                <a:cs typeface="Segoe UI" pitchFamily="34" charset="0"/>
              </a:rPr>
              <a:t>Product logo goes here</a:t>
            </a:r>
          </a:p>
        </p:txBody>
      </p:sp>
    </p:spTree>
    <p:extLst>
      <p:ext uri="{BB962C8B-B14F-4D97-AF65-F5344CB8AC3E}">
        <p14:creationId xmlns:p14="http://schemas.microsoft.com/office/powerpoint/2010/main" val="276888288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Slide 6 ">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2" y="0"/>
            <a:ext cx="12436030" cy="6997340"/>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10973054" y="6320023"/>
            <a:ext cx="1005840" cy="195077"/>
          </a:xfrm>
          <a:prstGeom prst="rect">
            <a:avLst/>
          </a:prstGeom>
        </p:spPr>
      </p:pic>
      <p:sp>
        <p:nvSpPr>
          <p:cNvPr id="12" name="Rectangle 11"/>
          <p:cNvSpPr/>
          <p:nvPr userDrawn="1"/>
        </p:nvSpPr>
        <p:spPr bwMode="gray">
          <a:xfrm>
            <a:off x="274702" y="1211263"/>
            <a:ext cx="7315200" cy="457200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ltGray">
          <a:xfrm>
            <a:off x="274638" y="1211263"/>
            <a:ext cx="7315200" cy="1828804"/>
          </a:xfrm>
          <a:noFill/>
        </p:spPr>
        <p:txBody>
          <a:bodyPr lIns="146304" tIns="91440" rIns="146304" bIns="91440" anchor="t" anchorCtr="0"/>
          <a:lstStyle>
            <a:lvl1pPr>
              <a:defRPr sz="6000" spc="-100" baseline="0">
                <a:gradFill>
                  <a:gsLst>
                    <a:gs pos="0">
                      <a:srgbClr val="FFFFFF"/>
                    </a:gs>
                    <a:gs pos="100000">
                      <a:srgbClr val="FFFFFF"/>
                    </a:gs>
                  </a:gsLst>
                  <a:lin ang="5400000" scaled="0"/>
                </a:gradFill>
              </a:defRPr>
            </a:lvl1pPr>
          </a:lstStyle>
          <a:p>
            <a:r>
              <a:rPr lang="en-US" dirty="0"/>
              <a:t>Monitor and Manage using BizTalk360</a:t>
            </a:r>
          </a:p>
        </p:txBody>
      </p:sp>
      <p:sp>
        <p:nvSpPr>
          <p:cNvPr id="15" name="Text Placeholder 4"/>
          <p:cNvSpPr>
            <a:spLocks noGrp="1"/>
          </p:cNvSpPr>
          <p:nvPr>
            <p:ph type="body" sz="quarter" idx="12" hasCustomPrompt="1"/>
          </p:nvPr>
        </p:nvSpPr>
        <p:spPr bwMode="ltGray">
          <a:xfrm>
            <a:off x="274702" y="3030538"/>
            <a:ext cx="7315200" cy="1830388"/>
          </a:xfrm>
          <a:noFill/>
        </p:spPr>
        <p:txBody>
          <a:bodyPr lIns="146304" tIns="109728" rIns="146304" bIns="109728">
            <a:noAutofit/>
          </a:bodyPr>
          <a:lstStyle>
            <a:lvl1pPr marL="0" indent="0">
              <a:spcBef>
                <a:spcPts val="0"/>
              </a:spcBef>
              <a:buNone/>
              <a:defRPr sz="3200" spc="0" baseline="0">
                <a:gradFill>
                  <a:gsLst>
                    <a:gs pos="1250">
                      <a:srgbClr val="FFFFFF"/>
                    </a:gs>
                    <a:gs pos="99000">
                      <a:srgbClr val="FFFFFF"/>
                    </a:gs>
                  </a:gsLst>
                  <a:lin ang="5400000" scaled="0"/>
                </a:gradFill>
                <a:latin typeface="+mj-lt"/>
              </a:defRPr>
            </a:lvl1pPr>
          </a:lstStyle>
          <a:p>
            <a:pPr lvl="0"/>
            <a:r>
              <a:rPr lang="en-US" dirty="0" err="1"/>
              <a:t>Saravana</a:t>
            </a:r>
            <a:r>
              <a:rPr lang="en-US" dirty="0"/>
              <a:t> Kumar</a:t>
            </a:r>
          </a:p>
          <a:p>
            <a:pPr lvl="0"/>
            <a:r>
              <a:rPr lang="en-US" dirty="0"/>
              <a:t>Founder/CTO, Microsoft Integration MVP</a:t>
            </a:r>
          </a:p>
        </p:txBody>
      </p:sp>
      <p:pic>
        <p:nvPicPr>
          <p:cNvPr id="9" name="Picture 2" descr="C:\Users\spereira\Desktop\Imagem DevScope\devscope-with-signature.png">
            <a:hlinkClick r:id="rId4"/>
          </p:cNvPr>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457597" y="4885035"/>
            <a:ext cx="2560420" cy="8982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606967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6 ">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2" y="0"/>
            <a:ext cx="12436030" cy="6997340"/>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10973054" y="6320023"/>
            <a:ext cx="1005840" cy="195077"/>
          </a:xfrm>
          <a:prstGeom prst="rect">
            <a:avLst/>
          </a:prstGeom>
        </p:spPr>
      </p:pic>
      <p:sp>
        <p:nvSpPr>
          <p:cNvPr id="12" name="Rectangle 11"/>
          <p:cNvSpPr/>
          <p:nvPr userDrawn="1"/>
        </p:nvSpPr>
        <p:spPr bwMode="gray">
          <a:xfrm>
            <a:off x="274702" y="1211263"/>
            <a:ext cx="7315200" cy="457200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ltGray">
          <a:xfrm>
            <a:off x="274638" y="1211263"/>
            <a:ext cx="7315200" cy="1828804"/>
          </a:xfrm>
          <a:noFill/>
        </p:spPr>
        <p:txBody>
          <a:bodyPr lIns="146304" tIns="91440" rIns="146304" bIns="91440" anchor="t" anchorCtr="0"/>
          <a:lstStyle>
            <a:lvl1pPr>
              <a:defRPr sz="6000" spc="-100" baseline="0">
                <a:gradFill>
                  <a:gsLst>
                    <a:gs pos="0">
                      <a:srgbClr val="FFFFFF"/>
                    </a:gs>
                    <a:gs pos="100000">
                      <a:srgbClr val="FFFFFF"/>
                    </a:gs>
                  </a:gsLst>
                  <a:lin ang="5400000" scaled="0"/>
                </a:gradFill>
              </a:defRPr>
            </a:lvl1pPr>
          </a:lstStyle>
          <a:p>
            <a:r>
              <a:rPr lang="en-US" dirty="0"/>
              <a:t>Monitor and Manage using BizTalk360</a:t>
            </a:r>
          </a:p>
        </p:txBody>
      </p:sp>
      <p:sp>
        <p:nvSpPr>
          <p:cNvPr id="15" name="Text Placeholder 4"/>
          <p:cNvSpPr>
            <a:spLocks noGrp="1"/>
          </p:cNvSpPr>
          <p:nvPr>
            <p:ph type="body" sz="quarter" idx="12" hasCustomPrompt="1"/>
          </p:nvPr>
        </p:nvSpPr>
        <p:spPr bwMode="ltGray">
          <a:xfrm>
            <a:off x="274702" y="3030538"/>
            <a:ext cx="7315200" cy="1830388"/>
          </a:xfrm>
          <a:noFill/>
        </p:spPr>
        <p:txBody>
          <a:bodyPr lIns="146304" tIns="109728" rIns="146304" bIns="109728">
            <a:noAutofit/>
          </a:bodyPr>
          <a:lstStyle>
            <a:lvl1pPr marL="0" indent="0">
              <a:spcBef>
                <a:spcPts val="0"/>
              </a:spcBef>
              <a:buNone/>
              <a:defRPr sz="3200" spc="0" baseline="0">
                <a:gradFill>
                  <a:gsLst>
                    <a:gs pos="1250">
                      <a:srgbClr val="FFFFFF"/>
                    </a:gs>
                    <a:gs pos="99000">
                      <a:srgbClr val="FFFFFF"/>
                    </a:gs>
                  </a:gsLst>
                  <a:lin ang="5400000" scaled="0"/>
                </a:gradFill>
                <a:latin typeface="+mj-lt"/>
              </a:defRPr>
            </a:lvl1pPr>
          </a:lstStyle>
          <a:p>
            <a:pPr lvl="0"/>
            <a:r>
              <a:rPr lang="en-US" dirty="0" err="1"/>
              <a:t>Saravana</a:t>
            </a:r>
            <a:r>
              <a:rPr lang="en-US" dirty="0"/>
              <a:t> Kumar</a:t>
            </a:r>
          </a:p>
          <a:p>
            <a:pPr lvl="0"/>
            <a:r>
              <a:rPr lang="en-US" dirty="0"/>
              <a:t>Founder/CTO, Microsoft Integration MVP</a:t>
            </a:r>
          </a:p>
        </p:txBody>
      </p:sp>
      <p:pic>
        <p:nvPicPr>
          <p:cNvPr id="9" name="Picture 2" descr="C:\Users\spereira\Desktop\Imagem DevScope\devscope-with-signature.png">
            <a:hlinkClick r:id="rId4"/>
          </p:cNvPr>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457597" y="4885035"/>
            <a:ext cx="2560420" cy="8982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045082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22" name="Picture 2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27" y="0"/>
            <a:ext cx="12426819" cy="6994524"/>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10867073" y="6287386"/>
            <a:ext cx="1005840" cy="195077"/>
          </a:xfrm>
          <a:prstGeom prst="rect">
            <a:avLst/>
          </a:prstGeom>
        </p:spPr>
      </p:pic>
      <p:sp>
        <p:nvSpPr>
          <p:cNvPr id="13" name="Rectangle 12"/>
          <p:cNvSpPr/>
          <p:nvPr userDrawn="1"/>
        </p:nvSpPr>
        <p:spPr bwMode="gray">
          <a:xfrm>
            <a:off x="274702" y="2125637"/>
            <a:ext cx="7315200" cy="365760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ltGray">
          <a:xfrm>
            <a:off x="274702" y="2123899"/>
            <a:ext cx="7315200" cy="1830538"/>
          </a:xfrm>
          <a:noFill/>
        </p:spPr>
        <p:txBody>
          <a:bodyPr lIns="146304" tIns="91440" rIns="146304" bIns="91440" anchor="t" anchorCtr="0"/>
          <a:lstStyle>
            <a:lvl1pPr>
              <a:defRPr sz="5400" spc="-100" baseline="0">
                <a:gradFill>
                  <a:gsLst>
                    <a:gs pos="5833">
                      <a:srgbClr val="FFFFFF"/>
                    </a:gs>
                    <a:gs pos="18000">
                      <a:srgbClr val="FFFFFF"/>
                    </a:gs>
                  </a:gsLst>
                  <a:lin ang="5400000" scaled="0"/>
                </a:gradFill>
              </a:defRPr>
            </a:lvl1pPr>
          </a:lstStyle>
          <a:p>
            <a:r>
              <a:rPr lang="en-US" dirty="0"/>
              <a:t>Presentation title</a:t>
            </a:r>
          </a:p>
        </p:txBody>
      </p:sp>
      <p:sp>
        <p:nvSpPr>
          <p:cNvPr id="15" name="Text Placeholder 2"/>
          <p:cNvSpPr>
            <a:spLocks noGrp="1"/>
          </p:cNvSpPr>
          <p:nvPr>
            <p:ph type="body" sz="quarter" idx="14"/>
          </p:nvPr>
        </p:nvSpPr>
        <p:spPr bwMode="ltGray">
          <a:xfrm>
            <a:off x="274702" y="3954441"/>
            <a:ext cx="7315200" cy="1825625"/>
          </a:xfrm>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a:t>Click to edit Master text styles</a:t>
            </a:r>
          </a:p>
        </p:txBody>
      </p:sp>
      <p:sp>
        <p:nvSpPr>
          <p:cNvPr id="23" name="Rectangle 22"/>
          <p:cNvSpPr/>
          <p:nvPr userDrawn="1"/>
        </p:nvSpPr>
        <p:spPr bwMode="auto">
          <a:xfrm>
            <a:off x="457200" y="479425"/>
            <a:ext cx="2651731" cy="548634"/>
          </a:xfrm>
          <a:prstGeom prst="rect">
            <a:avLst/>
          </a:prstGeom>
          <a:noFill/>
          <a:ln w="25400" cap="sq">
            <a:solidFill>
              <a:srgbClr val="0072C6"/>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defRPr/>
            </a:pPr>
            <a:r>
              <a:rPr lang="en-US" dirty="0">
                <a:gradFill>
                  <a:gsLst>
                    <a:gs pos="5833">
                      <a:srgbClr val="0072C6"/>
                    </a:gs>
                    <a:gs pos="15000">
                      <a:srgbClr val="0072C6"/>
                    </a:gs>
                  </a:gsLst>
                  <a:lin ang="5400000" scaled="0"/>
                </a:gradFill>
                <a:ea typeface="Segoe UI" pitchFamily="34" charset="0"/>
                <a:cs typeface="Segoe UI" pitchFamily="34" charset="0"/>
              </a:rPr>
              <a:t>Product logo goes here</a:t>
            </a:r>
          </a:p>
        </p:txBody>
      </p:sp>
    </p:spTree>
    <p:extLst>
      <p:ext uri="{BB962C8B-B14F-4D97-AF65-F5344CB8AC3E}">
        <p14:creationId xmlns:p14="http://schemas.microsoft.com/office/powerpoint/2010/main" val="243660232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171"/>
            <a:ext cx="12436475" cy="6992181"/>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448993" y="6287386"/>
            <a:ext cx="1005840" cy="195077"/>
          </a:xfrm>
          <a:prstGeom prst="rect">
            <a:avLst/>
          </a:prstGeom>
        </p:spPr>
      </p:pic>
      <p:sp>
        <p:nvSpPr>
          <p:cNvPr id="10" name="Rectangle 9"/>
          <p:cNvSpPr/>
          <p:nvPr userDrawn="1"/>
        </p:nvSpPr>
        <p:spPr bwMode="gray">
          <a:xfrm>
            <a:off x="274702" y="1211263"/>
            <a:ext cx="7315200" cy="365760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Title 1"/>
          <p:cNvSpPr>
            <a:spLocks noGrp="1"/>
          </p:cNvSpPr>
          <p:nvPr>
            <p:ph type="title" hasCustomPrompt="1"/>
          </p:nvPr>
        </p:nvSpPr>
        <p:spPr bwMode="ltGray">
          <a:xfrm>
            <a:off x="274638" y="1211263"/>
            <a:ext cx="7315200" cy="1828804"/>
          </a:xfrm>
          <a:noFill/>
        </p:spPr>
        <p:txBody>
          <a:bodyPr lIns="146304" tIns="91440" rIns="146304" bIns="91440" anchor="t" anchorCtr="0"/>
          <a:lstStyle>
            <a:lvl1pPr>
              <a:defRPr sz="6000" spc="-100" baseline="0">
                <a:gradFill>
                  <a:gsLst>
                    <a:gs pos="0">
                      <a:srgbClr val="FFFFFF"/>
                    </a:gs>
                    <a:gs pos="100000">
                      <a:srgbClr val="FFFFFF"/>
                    </a:gs>
                  </a:gsLst>
                  <a:lin ang="5400000" scaled="0"/>
                </a:gradFill>
              </a:defRPr>
            </a:lvl1pPr>
          </a:lstStyle>
          <a:p>
            <a:r>
              <a:rPr lang="en-US" dirty="0"/>
              <a:t>Presentation title</a:t>
            </a:r>
          </a:p>
        </p:txBody>
      </p:sp>
      <p:sp>
        <p:nvSpPr>
          <p:cNvPr id="12" name="Text Placeholder 4"/>
          <p:cNvSpPr>
            <a:spLocks noGrp="1"/>
          </p:cNvSpPr>
          <p:nvPr>
            <p:ph type="body" sz="quarter" idx="12" hasCustomPrompt="1"/>
          </p:nvPr>
        </p:nvSpPr>
        <p:spPr bwMode="ltGray">
          <a:xfrm>
            <a:off x="274702" y="3030538"/>
            <a:ext cx="7315200" cy="1830388"/>
          </a:xfrm>
          <a:noFill/>
        </p:spPr>
        <p:txBody>
          <a:bodyPr lIns="146304" tIns="109728" rIns="146304" bIns="109728">
            <a:noAutofit/>
          </a:bodyPr>
          <a:lstStyle>
            <a:lvl1pPr marL="0" indent="0">
              <a:spcBef>
                <a:spcPts val="0"/>
              </a:spcBef>
              <a:buNone/>
              <a:defRPr sz="3200" spc="0" baseline="0">
                <a:gradFill>
                  <a:gsLst>
                    <a:gs pos="1250">
                      <a:srgbClr val="FFFFFF"/>
                    </a:gs>
                    <a:gs pos="99000">
                      <a:srgbClr val="FFFFFF"/>
                    </a:gs>
                  </a:gsLst>
                  <a:lin ang="5400000" scaled="0"/>
                </a:gradFill>
                <a:latin typeface="+mj-lt"/>
              </a:defRPr>
            </a:lvl1pPr>
          </a:lstStyle>
          <a:p>
            <a:pPr lvl="0"/>
            <a:r>
              <a:rPr lang="en-US" dirty="0"/>
              <a:t>Speaker Name</a:t>
            </a:r>
          </a:p>
        </p:txBody>
      </p:sp>
      <p:sp>
        <p:nvSpPr>
          <p:cNvPr id="16" name="Rectangle 15"/>
          <p:cNvSpPr/>
          <p:nvPr userDrawn="1"/>
        </p:nvSpPr>
        <p:spPr bwMode="auto">
          <a:xfrm>
            <a:off x="457580" y="479425"/>
            <a:ext cx="2651731" cy="548634"/>
          </a:xfrm>
          <a:prstGeom prst="rect">
            <a:avLst/>
          </a:prstGeom>
          <a:noFill/>
          <a:ln w="25400" cap="sq">
            <a:solidFill>
              <a:srgbClr val="FFFFFF"/>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defRPr/>
            </a:pPr>
            <a:r>
              <a:rPr lang="en-US" dirty="0">
                <a:gradFill>
                  <a:gsLst>
                    <a:gs pos="5833">
                      <a:srgbClr val="FFFFFF"/>
                    </a:gs>
                    <a:gs pos="15000">
                      <a:srgbClr val="FFFFFF"/>
                    </a:gs>
                  </a:gsLst>
                  <a:lin ang="5400000" scaled="0"/>
                </a:gradFill>
                <a:ea typeface="Segoe UI" pitchFamily="34" charset="0"/>
                <a:cs typeface="Segoe UI" pitchFamily="34" charset="0"/>
              </a:rPr>
              <a:t>Product logo goes here</a:t>
            </a:r>
          </a:p>
        </p:txBody>
      </p:sp>
    </p:spTree>
    <p:extLst>
      <p:ext uri="{BB962C8B-B14F-4D97-AF65-F5344CB8AC3E}">
        <p14:creationId xmlns:p14="http://schemas.microsoft.com/office/powerpoint/2010/main" val="229352186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ltGray">
          <a:xfrm>
            <a:off x="274702" y="1211287"/>
            <a:ext cx="10058336" cy="27431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bwMode="auto">
          <a:xfrm>
            <a:off x="274639" y="1209973"/>
            <a:ext cx="10056812"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11980423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2"/>
      </p:bgRef>
    </p:bg>
    <p:spTree>
      <p:nvGrpSpPr>
        <p:cNvPr id="1" name=""/>
        <p:cNvGrpSpPr/>
        <p:nvPr/>
      </p:nvGrpSpPr>
      <p:grpSpPr>
        <a:xfrm>
          <a:off x="0" y="0"/>
          <a:ext cx="0" cy="0"/>
          <a:chOff x="0" y="0"/>
          <a:chExt cx="0" cy="0"/>
        </a:xfrm>
      </p:grpSpPr>
      <p:sp>
        <p:nvSpPr>
          <p:cNvPr id="4" name="Rectangle 3"/>
          <p:cNvSpPr/>
          <p:nvPr userDrawn="1"/>
        </p:nvSpPr>
        <p:spPr bwMode="ltGray">
          <a:xfrm>
            <a:off x="274702" y="1211287"/>
            <a:ext cx="10058336" cy="274317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46136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ltGray">
          <a:xfrm>
            <a:off x="274702" y="1211287"/>
            <a:ext cx="10058336" cy="274317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a:t>Video title</a:t>
            </a:r>
          </a:p>
        </p:txBody>
      </p:sp>
    </p:spTree>
    <p:extLst>
      <p:ext uri="{BB962C8B-B14F-4D97-AF65-F5344CB8AC3E}">
        <p14:creationId xmlns:p14="http://schemas.microsoft.com/office/powerpoint/2010/main" val="300870422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2"/>
      </p:bgRef>
    </p:bg>
    <p:spTree>
      <p:nvGrpSpPr>
        <p:cNvPr id="1" name=""/>
        <p:cNvGrpSpPr/>
        <p:nvPr/>
      </p:nvGrpSpPr>
      <p:grpSpPr>
        <a:xfrm>
          <a:off x="0" y="0"/>
          <a:ext cx="0" cy="0"/>
          <a:chOff x="0" y="0"/>
          <a:chExt cx="0" cy="0"/>
        </a:xfrm>
      </p:grpSpPr>
      <p:sp>
        <p:nvSpPr>
          <p:cNvPr id="4" name="Rectangle 3"/>
          <p:cNvSpPr/>
          <p:nvPr userDrawn="1"/>
        </p:nvSpPr>
        <p:spPr bwMode="ltGray">
          <a:xfrm>
            <a:off x="274702" y="1211287"/>
            <a:ext cx="10058336" cy="274317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a:t>Video title</a:t>
            </a:r>
          </a:p>
        </p:txBody>
      </p:sp>
    </p:spTree>
    <p:extLst>
      <p:ext uri="{BB962C8B-B14F-4D97-AF65-F5344CB8AC3E}">
        <p14:creationId xmlns:p14="http://schemas.microsoft.com/office/powerpoint/2010/main" val="32408529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6325720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rgbClr val="1E1E1E"/>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8389187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84348005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56486768"/>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22" name="Picture 2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27" y="0"/>
            <a:ext cx="12426819" cy="6994524"/>
          </a:xfrm>
          <a:prstGeom prst="rect">
            <a:avLst/>
          </a:prstGeom>
        </p:spPr>
      </p:pic>
      <p:sp>
        <p:nvSpPr>
          <p:cNvPr id="13" name="Rectangle 12"/>
          <p:cNvSpPr/>
          <p:nvPr userDrawn="1"/>
        </p:nvSpPr>
        <p:spPr bwMode="gray">
          <a:xfrm>
            <a:off x="274702" y="2125637"/>
            <a:ext cx="7315200" cy="365760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ltGray">
          <a:xfrm>
            <a:off x="274702" y="2123899"/>
            <a:ext cx="7315200" cy="1830538"/>
          </a:xfrm>
          <a:noFill/>
        </p:spPr>
        <p:txBody>
          <a:bodyPr lIns="146304" tIns="91440" rIns="146304" bIns="91440" anchor="t" anchorCtr="0"/>
          <a:lstStyle>
            <a:lvl1pPr>
              <a:defRPr sz="5400" spc="-100" baseline="0">
                <a:gradFill>
                  <a:gsLst>
                    <a:gs pos="5833">
                      <a:srgbClr val="FFFFFF"/>
                    </a:gs>
                    <a:gs pos="18000">
                      <a:srgbClr val="FFFFFF"/>
                    </a:gs>
                  </a:gsLst>
                  <a:lin ang="5400000" scaled="0"/>
                </a:gradFill>
              </a:defRPr>
            </a:lvl1pPr>
          </a:lstStyle>
          <a:p>
            <a:r>
              <a:rPr lang="en-US" dirty="0"/>
              <a:t>Presentation title</a:t>
            </a:r>
          </a:p>
        </p:txBody>
      </p:sp>
      <p:sp>
        <p:nvSpPr>
          <p:cNvPr id="15" name="Text Placeholder 2"/>
          <p:cNvSpPr>
            <a:spLocks noGrp="1"/>
          </p:cNvSpPr>
          <p:nvPr>
            <p:ph type="body" sz="quarter" idx="14"/>
          </p:nvPr>
        </p:nvSpPr>
        <p:spPr bwMode="ltGray">
          <a:xfrm>
            <a:off x="274702" y="3954441"/>
            <a:ext cx="7315200" cy="1825625"/>
          </a:xfrm>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a:t>Click to edit Master text styles</a:t>
            </a:r>
          </a:p>
        </p:txBody>
      </p:sp>
      <p:sp>
        <p:nvSpPr>
          <p:cNvPr id="23" name="Rectangle 22"/>
          <p:cNvSpPr/>
          <p:nvPr userDrawn="1"/>
        </p:nvSpPr>
        <p:spPr bwMode="auto">
          <a:xfrm>
            <a:off x="457200" y="479424"/>
            <a:ext cx="2651731" cy="1289645"/>
          </a:xfrm>
          <a:prstGeom prst="rect">
            <a:avLst/>
          </a:prstGeom>
          <a:noFill/>
          <a:ln w="25400" cap="sq">
            <a:solidFill>
              <a:srgbClr val="0072C6"/>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5833">
                    <a:srgbClr val="0072C6"/>
                  </a:gs>
                  <a:gs pos="15000">
                    <a:srgbClr val="0072C6"/>
                  </a:gs>
                </a:gsLst>
                <a:lin ang="5400000" scaled="0"/>
              </a:gradFill>
              <a:effectLst/>
              <a:uLnTx/>
              <a:uFillTx/>
              <a:latin typeface="+mn-lt"/>
              <a:ea typeface="Segoe UI" pitchFamily="34" charset="0"/>
              <a:cs typeface="Segoe UI" pitchFamily="34" charset="0"/>
            </a:endParaRPr>
          </a:p>
        </p:txBody>
      </p:sp>
      <p:pic>
        <p:nvPicPr>
          <p:cNvPr id="2" name="Picture 1">
            <a:extLst>
              <a:ext uri="{FF2B5EF4-FFF2-40B4-BE49-F238E27FC236}">
                <a16:creationId xmlns:a16="http://schemas.microsoft.com/office/drawing/2014/main" id="{542C66D0-2808-4A24-B6AD-F51774717B0F}"/>
              </a:ext>
            </a:extLst>
          </p:cNvPr>
          <p:cNvPicPr>
            <a:picLocks noChangeAspect="1"/>
          </p:cNvPicPr>
          <p:nvPr userDrawn="1"/>
        </p:nvPicPr>
        <p:blipFill>
          <a:blip r:embed="rId3"/>
          <a:stretch>
            <a:fillRect/>
          </a:stretch>
        </p:blipFill>
        <p:spPr>
          <a:xfrm>
            <a:off x="601613" y="724036"/>
            <a:ext cx="1093140" cy="829010"/>
          </a:xfrm>
          <a:prstGeom prst="rect">
            <a:avLst/>
          </a:prstGeom>
        </p:spPr>
      </p:pic>
      <p:pic>
        <p:nvPicPr>
          <p:cNvPr id="4" name="Picture 3">
            <a:extLst>
              <a:ext uri="{FF2B5EF4-FFF2-40B4-BE49-F238E27FC236}">
                <a16:creationId xmlns:a16="http://schemas.microsoft.com/office/drawing/2014/main" id="{7EC69E1B-4CB8-4C99-8EA9-B9BAFA8FF62F}"/>
              </a:ext>
            </a:extLst>
          </p:cNvPr>
          <p:cNvPicPr>
            <a:picLocks noChangeAspect="1"/>
          </p:cNvPicPr>
          <p:nvPr userDrawn="1"/>
        </p:nvPicPr>
        <p:blipFill>
          <a:blip r:embed="rId4"/>
          <a:stretch>
            <a:fillRect/>
          </a:stretch>
        </p:blipFill>
        <p:spPr>
          <a:xfrm>
            <a:off x="1839166" y="724036"/>
            <a:ext cx="1093140" cy="829010"/>
          </a:xfrm>
          <a:prstGeom prst="rect">
            <a:avLst/>
          </a:prstGeom>
        </p:spPr>
      </p:pic>
    </p:spTree>
    <p:extLst>
      <p:ext uri="{BB962C8B-B14F-4D97-AF65-F5344CB8AC3E}">
        <p14:creationId xmlns:p14="http://schemas.microsoft.com/office/powerpoint/2010/main" val="168957796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26587394"/>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66520412"/>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17593556"/>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27746824"/>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54188188"/>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287338" indent="-287338">
              <a:spcBef>
                <a:spcPts val="1224"/>
              </a:spcBef>
              <a:buClr>
                <a:schemeClr val="tx1"/>
              </a:buClr>
              <a:buFont typeface="Arial" pitchFamily="34" charset="0"/>
              <a:buChar char="•"/>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287338" indent="-287338">
              <a:spcBef>
                <a:spcPts val="1224"/>
              </a:spcBef>
              <a:buClr>
                <a:schemeClr val="tx1"/>
              </a:buClr>
              <a:buFont typeface="Arial" pitchFamily="34" charset="0"/>
              <a:buChar char="•"/>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40770255"/>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287338" indent="-287338">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287338" indent="-287338">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21749901"/>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45076606"/>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39599034"/>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742956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171"/>
            <a:ext cx="12436475" cy="6992181"/>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448993" y="6287386"/>
            <a:ext cx="1005840" cy="195077"/>
          </a:xfrm>
          <a:prstGeom prst="rect">
            <a:avLst/>
          </a:prstGeom>
        </p:spPr>
      </p:pic>
      <p:sp>
        <p:nvSpPr>
          <p:cNvPr id="10" name="Rectangle 9"/>
          <p:cNvSpPr/>
          <p:nvPr userDrawn="1"/>
        </p:nvSpPr>
        <p:spPr bwMode="gray">
          <a:xfrm>
            <a:off x="274702" y="1211263"/>
            <a:ext cx="7315200" cy="365760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Title 1"/>
          <p:cNvSpPr>
            <a:spLocks noGrp="1"/>
          </p:cNvSpPr>
          <p:nvPr>
            <p:ph type="title" hasCustomPrompt="1"/>
          </p:nvPr>
        </p:nvSpPr>
        <p:spPr bwMode="ltGray">
          <a:xfrm>
            <a:off x="274638" y="1211263"/>
            <a:ext cx="7315200" cy="1828804"/>
          </a:xfrm>
          <a:noFill/>
        </p:spPr>
        <p:txBody>
          <a:bodyPr lIns="146304" tIns="91440" rIns="146304" bIns="91440" anchor="t" anchorCtr="0"/>
          <a:lstStyle>
            <a:lvl1pPr>
              <a:defRPr sz="6000" spc="-100" baseline="0">
                <a:gradFill>
                  <a:gsLst>
                    <a:gs pos="0">
                      <a:srgbClr val="FFFFFF"/>
                    </a:gs>
                    <a:gs pos="100000">
                      <a:srgbClr val="FFFFFF"/>
                    </a:gs>
                  </a:gsLst>
                  <a:lin ang="5400000" scaled="0"/>
                </a:gradFill>
              </a:defRPr>
            </a:lvl1pPr>
          </a:lstStyle>
          <a:p>
            <a:r>
              <a:rPr lang="en-US" dirty="0"/>
              <a:t>Presentation title</a:t>
            </a:r>
          </a:p>
        </p:txBody>
      </p:sp>
      <p:sp>
        <p:nvSpPr>
          <p:cNvPr id="12" name="Text Placeholder 4"/>
          <p:cNvSpPr>
            <a:spLocks noGrp="1"/>
          </p:cNvSpPr>
          <p:nvPr>
            <p:ph type="body" sz="quarter" idx="12" hasCustomPrompt="1"/>
          </p:nvPr>
        </p:nvSpPr>
        <p:spPr bwMode="ltGray">
          <a:xfrm>
            <a:off x="274702" y="3030538"/>
            <a:ext cx="7315200" cy="1830388"/>
          </a:xfrm>
          <a:noFill/>
        </p:spPr>
        <p:txBody>
          <a:bodyPr lIns="146304" tIns="109728" rIns="146304" bIns="109728">
            <a:noAutofit/>
          </a:bodyPr>
          <a:lstStyle>
            <a:lvl1pPr marL="0" indent="0">
              <a:spcBef>
                <a:spcPts val="0"/>
              </a:spcBef>
              <a:buNone/>
              <a:defRPr sz="3200" spc="0" baseline="0">
                <a:gradFill>
                  <a:gsLst>
                    <a:gs pos="1250">
                      <a:srgbClr val="FFFFFF"/>
                    </a:gs>
                    <a:gs pos="99000">
                      <a:srgbClr val="FFFFFF"/>
                    </a:gs>
                  </a:gsLst>
                  <a:lin ang="5400000" scaled="0"/>
                </a:gradFill>
                <a:latin typeface="+mj-lt"/>
              </a:defRPr>
            </a:lvl1pPr>
          </a:lstStyle>
          <a:p>
            <a:pPr lvl="0"/>
            <a:r>
              <a:rPr lang="en-US" dirty="0"/>
              <a:t>Speaker Name</a:t>
            </a:r>
          </a:p>
        </p:txBody>
      </p:sp>
      <p:sp>
        <p:nvSpPr>
          <p:cNvPr id="16" name="Rectangle 15"/>
          <p:cNvSpPr/>
          <p:nvPr userDrawn="1"/>
        </p:nvSpPr>
        <p:spPr bwMode="auto">
          <a:xfrm>
            <a:off x="457580" y="479425"/>
            <a:ext cx="2651731" cy="548634"/>
          </a:xfrm>
          <a:prstGeom prst="rect">
            <a:avLst/>
          </a:prstGeom>
          <a:noFill/>
          <a:ln w="25400" cap="sq">
            <a:solidFill>
              <a:srgbClr val="FFFFFF"/>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5833">
                      <a:srgbClr val="FFFFFF"/>
                    </a:gs>
                    <a:gs pos="15000">
                      <a:srgbClr val="FFFFFF"/>
                    </a:gs>
                  </a:gsLst>
                  <a:lin ang="5400000" scaled="0"/>
                </a:gradFill>
                <a:effectLst/>
                <a:uLnTx/>
                <a:uFillTx/>
                <a:latin typeface="+mn-lt"/>
                <a:ea typeface="Segoe UI" pitchFamily="34" charset="0"/>
                <a:cs typeface="Segoe UI" pitchFamily="34" charset="0"/>
              </a:rPr>
              <a:t>Product logo goes here</a:t>
            </a:r>
          </a:p>
        </p:txBody>
      </p:sp>
    </p:spTree>
    <p:extLst>
      <p:ext uri="{BB962C8B-B14F-4D97-AF65-F5344CB8AC3E}">
        <p14:creationId xmlns:p14="http://schemas.microsoft.com/office/powerpoint/2010/main" val="136182793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701705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774987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Segoe UI" pitchFamily="34" charset="0"/>
                <a:cs typeface="Segoe UI" pitchFamily="34" charset="0"/>
              </a:defRPr>
            </a:lvl1pPr>
            <a:lvl2pPr marL="346553" indent="0">
              <a:buNone/>
              <a:defRPr>
                <a:gradFill>
                  <a:gsLst>
                    <a:gs pos="1250">
                      <a:srgbClr val="000000"/>
                    </a:gs>
                    <a:gs pos="100000">
                      <a:srgbClr val="000000"/>
                    </a:gs>
                  </a:gsLst>
                  <a:lin ang="5400000" scaled="0"/>
                </a:gradFill>
                <a:latin typeface="Segoe UI" pitchFamily="34" charset="0"/>
                <a:cs typeface="Segoe UI" pitchFamily="34" charset="0"/>
              </a:defRPr>
            </a:lvl2pPr>
            <a:lvl3pPr marL="584607" indent="0">
              <a:buNone/>
              <a:defRPr>
                <a:gradFill>
                  <a:gsLst>
                    <a:gs pos="1250">
                      <a:srgbClr val="000000"/>
                    </a:gs>
                    <a:gs pos="100000">
                      <a:srgbClr val="000000"/>
                    </a:gs>
                  </a:gsLst>
                  <a:lin ang="5400000" scaled="0"/>
                </a:gradFill>
                <a:latin typeface="Segoe UI" pitchFamily="34" charset="0"/>
                <a:cs typeface="Segoe UI" pitchFamily="34" charset="0"/>
              </a:defRPr>
            </a:lvl3pPr>
            <a:lvl4pPr marL="814563" indent="0">
              <a:buNone/>
              <a:defRPr>
                <a:gradFill>
                  <a:gsLst>
                    <a:gs pos="1250">
                      <a:srgbClr val="000000"/>
                    </a:gs>
                    <a:gs pos="100000">
                      <a:srgbClr val="000000"/>
                    </a:gs>
                  </a:gsLst>
                  <a:lin ang="5400000" scaled="0"/>
                </a:gradFill>
                <a:latin typeface="Segoe UI" pitchFamily="34" charset="0"/>
                <a:cs typeface="Segoe UI" pitchFamily="34" charset="0"/>
              </a:defRPr>
            </a:lvl4pPr>
            <a:lvl5pPr marL="1050997"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5836749"/>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6243899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10" name="Title 1"/>
          <p:cNvSpPr txBox="1">
            <a:spLocks/>
          </p:cNvSpPr>
          <p:nvPr userDrawn="1"/>
        </p:nvSpPr>
        <p:spPr>
          <a:xfrm>
            <a:off x="274639" y="295274"/>
            <a:ext cx="11889564"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sz="4800">
                <a:gradFill>
                  <a:gsLst>
                    <a:gs pos="1250">
                      <a:srgbClr val="505050"/>
                    </a:gs>
                    <a:gs pos="100000">
                      <a:srgbClr val="505050"/>
                    </a:gs>
                  </a:gsLst>
                  <a:lin ang="5400000" scaled="0"/>
                </a:gradFill>
              </a:rPr>
              <a:t>Click to edit Master title style</a:t>
            </a:r>
          </a:p>
        </p:txBody>
      </p:sp>
    </p:spTree>
    <p:extLst>
      <p:ext uri="{BB962C8B-B14F-4D97-AF65-F5344CB8AC3E}">
        <p14:creationId xmlns:p14="http://schemas.microsoft.com/office/powerpoint/2010/main" val="887453495"/>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95518" y="1718009"/>
            <a:ext cx="11375537" cy="3200876"/>
          </a:xfrm>
        </p:spPr>
        <p:txBody>
          <a:bodyPr/>
          <a:lstStyle>
            <a:lvl1pPr>
              <a:lnSpc>
                <a:spcPct val="150000"/>
              </a:lnSpc>
              <a:buClr>
                <a:schemeClr val="accent4"/>
              </a:buClr>
              <a:defRPr b="1"/>
            </a:lvl1pPr>
            <a:lvl2pPr>
              <a:lnSpc>
                <a:spcPct val="150000"/>
              </a:lnSpc>
              <a:buClr>
                <a:schemeClr val="accent4"/>
              </a:buClr>
              <a:defRPr b="1"/>
            </a:lvl2pPr>
            <a:lvl3pPr>
              <a:lnSpc>
                <a:spcPct val="150000"/>
              </a:lnSpc>
              <a:buClr>
                <a:schemeClr val="accent4"/>
              </a:buClr>
              <a:defRPr b="1"/>
            </a:lvl3pPr>
            <a:lvl4pPr>
              <a:lnSpc>
                <a:spcPct val="150000"/>
              </a:lnSpc>
              <a:buClr>
                <a:schemeClr val="accent4"/>
              </a:buClr>
              <a:defRPr b="1"/>
            </a:lvl4pPr>
            <a:lvl5pPr>
              <a:lnSpc>
                <a:spcPct val="150000"/>
              </a:lnSpc>
              <a:buClr>
                <a:schemeClr val="accent4"/>
              </a:buClr>
              <a:defRPr b="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7"/>
          <p:cNvSpPr>
            <a:spLocks noGrp="1"/>
          </p:cNvSpPr>
          <p:nvPr>
            <p:ph type="title"/>
          </p:nvPr>
        </p:nvSpPr>
        <p:spPr>
          <a:xfrm>
            <a:off x="274640" y="294236"/>
            <a:ext cx="11696415" cy="1186802"/>
          </a:xfrm>
        </p:spPr>
        <p:txBody>
          <a:bodyPr/>
          <a:lstStyle>
            <a:lvl1pPr>
              <a:defRPr sz="4800"/>
            </a:lvl1pPr>
          </a:lstStyle>
          <a:p>
            <a:r>
              <a:rPr lang="en-US" dirty="0"/>
              <a:t>Click to edit Master title style</a:t>
            </a:r>
            <a:endParaRPr lang="pt-PT" dirty="0"/>
          </a:p>
        </p:txBody>
      </p:sp>
    </p:spTree>
    <p:extLst>
      <p:ext uri="{BB962C8B-B14F-4D97-AF65-F5344CB8AC3E}">
        <p14:creationId xmlns:p14="http://schemas.microsoft.com/office/powerpoint/2010/main" val="1392954282"/>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2_Title and Vertical Text">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524802" y="218657"/>
            <a:ext cx="11390114" cy="873915"/>
          </a:xfrm>
          <a:prstGeom prst="rect">
            <a:avLst/>
          </a:prstGeom>
        </p:spPr>
        <p:txBody>
          <a:bodyPr vert="horz" lIns="68589" tIns="34295" rIns="68589" bIns="34295" rtlCol="0" anchor="ctr">
            <a:noAutofit/>
          </a:bodyPr>
          <a:lstStyle>
            <a:lvl1pPr>
              <a:defRPr sz="3264" baseline="0">
                <a:solidFill>
                  <a:srgbClr val="0D77B6"/>
                </a:solidFill>
              </a:defRPr>
            </a:lvl1pPr>
          </a:lstStyle>
          <a:p>
            <a:r>
              <a:rPr lang="en-US" dirty="0" err="1"/>
              <a:t>Título</a:t>
            </a:r>
            <a:r>
              <a:rPr lang="en-US" dirty="0"/>
              <a:t> </a:t>
            </a:r>
            <a:r>
              <a:rPr lang="en-US" dirty="0" err="1"/>
              <a:t>Sessão</a:t>
            </a:r>
            <a:r>
              <a:rPr lang="en-US" dirty="0"/>
              <a:t> | DEVELOPERS</a:t>
            </a:r>
          </a:p>
        </p:txBody>
      </p:sp>
      <p:sp>
        <p:nvSpPr>
          <p:cNvPr id="7" name="Content Placeholder 6"/>
          <p:cNvSpPr>
            <a:spLocks noGrp="1"/>
          </p:cNvSpPr>
          <p:nvPr>
            <p:ph sz="quarter" idx="10" hasCustomPrompt="1"/>
          </p:nvPr>
        </p:nvSpPr>
        <p:spPr>
          <a:xfrm>
            <a:off x="539778" y="1560815"/>
            <a:ext cx="11356920" cy="4463111"/>
          </a:xfrm>
          <a:prstGeom prst="rect">
            <a:avLst/>
          </a:prstGeom>
        </p:spPr>
        <p:txBody>
          <a:bodyPr vert="horz"/>
          <a:lstStyle>
            <a:lvl1pPr>
              <a:defRPr>
                <a:solidFill>
                  <a:srgbClr val="0D77B6"/>
                </a:solidFill>
                <a:latin typeface="Segoe UI Light"/>
                <a:cs typeface="Segoe UI Light"/>
              </a:defRPr>
            </a:lvl1pPr>
            <a:lvl2pPr>
              <a:defRPr sz="2448" baseline="0">
                <a:latin typeface="Segoe UI"/>
                <a:cs typeface="Segoe UI"/>
              </a:defRPr>
            </a:lvl2pPr>
            <a:lvl3pPr>
              <a:defRPr sz="1904">
                <a:latin typeface="Segoe UI"/>
                <a:cs typeface="Segoe UI"/>
              </a:defRPr>
            </a:lvl3pPr>
            <a:lvl4pPr>
              <a:defRPr sz="1632">
                <a:latin typeface="Segoe UI"/>
                <a:cs typeface="Segoe UI"/>
              </a:defRPr>
            </a:lvl4pPr>
            <a:lvl5pPr marL="1865488" indent="0">
              <a:buNone/>
              <a:defRPr sz="1360">
                <a:latin typeface="Segoe UI"/>
                <a:cs typeface="Segoe UI"/>
              </a:defRPr>
            </a:lvl5pPr>
          </a:lstStyle>
          <a:p>
            <a:pPr lvl="0"/>
            <a:r>
              <a:rPr lang="pt-PT" dirty="0"/>
              <a:t>Tópicos Gerais Segoe UI Light 24pt</a:t>
            </a:r>
          </a:p>
          <a:p>
            <a:pPr lvl="1"/>
            <a:r>
              <a:rPr lang="pt-PT" dirty="0"/>
              <a:t>Tópicos mais específicos Segoe UI 18pt</a:t>
            </a:r>
          </a:p>
          <a:p>
            <a:pPr lvl="2"/>
            <a:r>
              <a:rPr lang="pt-PT" dirty="0"/>
              <a:t>Segoe UI 14pt</a:t>
            </a:r>
          </a:p>
          <a:p>
            <a:pPr lvl="3"/>
            <a:r>
              <a:rPr lang="pt-PT" dirty="0"/>
              <a:t>Segoe UI 12pt</a:t>
            </a:r>
          </a:p>
          <a:p>
            <a:pPr lvl="4"/>
            <a:r>
              <a:rPr lang="pt-PT" dirty="0"/>
              <a:t>Segoe UI 10pt</a:t>
            </a:r>
          </a:p>
          <a:p>
            <a:pPr lvl="4"/>
            <a:endParaRPr lang="pt-PT" dirty="0"/>
          </a:p>
          <a:p>
            <a:pPr lvl="0"/>
            <a:r>
              <a:rPr lang="pt-PT" dirty="0"/>
              <a:t>Tópicos Gerais Segoe UI Light 24pt</a:t>
            </a:r>
          </a:p>
          <a:p>
            <a:pPr lvl="1"/>
            <a:r>
              <a:rPr lang="pt-PT" dirty="0"/>
              <a:t>Tópicos mais específicos Segoe UI 18pt</a:t>
            </a:r>
          </a:p>
          <a:p>
            <a:pPr lvl="2"/>
            <a:r>
              <a:rPr lang="pt-PT" dirty="0"/>
              <a:t>Segoe UI 14pt</a:t>
            </a:r>
          </a:p>
          <a:p>
            <a:pPr lvl="3"/>
            <a:r>
              <a:rPr lang="pt-PT" dirty="0"/>
              <a:t>Segoe UI 12pt</a:t>
            </a:r>
          </a:p>
          <a:p>
            <a:pPr lvl="4"/>
            <a:r>
              <a:rPr lang="pt-PT" dirty="0"/>
              <a:t>Segoe UI 10pt</a:t>
            </a:r>
          </a:p>
          <a:p>
            <a:pPr lvl="4"/>
            <a:endParaRPr lang="pt-PT" dirty="0"/>
          </a:p>
        </p:txBody>
      </p:sp>
    </p:spTree>
    <p:extLst>
      <p:ext uri="{BB962C8B-B14F-4D97-AF65-F5344CB8AC3E}">
        <p14:creationId xmlns:p14="http://schemas.microsoft.com/office/powerpoint/2010/main" val="1613342936"/>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1_Title Slide 4">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106"/>
            <a:ext cx="12436475" cy="7051743"/>
          </a:xfrm>
          <a:prstGeom prst="rect">
            <a:avLst/>
          </a:prstGeom>
        </p:spPr>
      </p:pic>
      <p:sp>
        <p:nvSpPr>
          <p:cNvPr id="17" name="Rectangle 16"/>
          <p:cNvSpPr/>
          <p:nvPr userDrawn="1"/>
        </p:nvSpPr>
        <p:spPr bwMode="gray">
          <a:xfrm>
            <a:off x="274702" y="2125637"/>
            <a:ext cx="7315200" cy="365760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4702" y="2123899"/>
            <a:ext cx="7316788" cy="1830538"/>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dirty="0"/>
              <a:t>Presentation title</a:t>
            </a:r>
          </a:p>
        </p:txBody>
      </p:sp>
      <p:sp>
        <p:nvSpPr>
          <p:cNvPr id="3" name="Text Placeholder 2"/>
          <p:cNvSpPr>
            <a:spLocks noGrp="1"/>
          </p:cNvSpPr>
          <p:nvPr>
            <p:ph type="body" sz="quarter" idx="14"/>
          </p:nvPr>
        </p:nvSpPr>
        <p:spPr bwMode="ltGray">
          <a:xfrm>
            <a:off x="274702" y="3954441"/>
            <a:ext cx="7316788" cy="1825625"/>
          </a:xfrm>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a:t>Click to edit Master text styles</a:t>
            </a: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76078" y="5956439"/>
            <a:ext cx="2308359" cy="969823"/>
          </a:xfrm>
          <a:prstGeom prst="rect">
            <a:avLst/>
          </a:prstGeom>
        </p:spPr>
      </p:pic>
    </p:spTree>
    <p:extLst>
      <p:ext uri="{BB962C8B-B14F-4D97-AF65-F5344CB8AC3E}">
        <p14:creationId xmlns:p14="http://schemas.microsoft.com/office/powerpoint/2010/main" val="264511784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p>
        </p:txBody>
      </p:sp>
      <p:sp>
        <p:nvSpPr>
          <p:cNvPr id="3" name="Subtitle 2"/>
          <p:cNvSpPr>
            <a:spLocks noGrp="1"/>
          </p:cNvSpPr>
          <p:nvPr>
            <p:ph type="subTitle" idx="1"/>
          </p:nvPr>
        </p:nvSpPr>
        <p:spPr>
          <a:xfrm>
            <a:off x="1554560" y="3673745"/>
            <a:ext cx="9327356" cy="523733"/>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
        <p:nvSpPr>
          <p:cNvPr id="4" name="Date Placeholder 3"/>
          <p:cNvSpPr>
            <a:spLocks noGrp="1"/>
          </p:cNvSpPr>
          <p:nvPr>
            <p:ph type="dt" sz="half" idx="10"/>
          </p:nvPr>
        </p:nvSpPr>
        <p:spPr>
          <a:xfrm>
            <a:off x="855008" y="6482889"/>
            <a:ext cx="2798207" cy="372394"/>
          </a:xfrm>
          <a:prstGeom prst="rect">
            <a:avLst/>
          </a:prstGeom>
        </p:spPr>
        <p:txBody>
          <a:bodyPr/>
          <a:lstStyle/>
          <a:p>
            <a:fld id="{199ABF87-67DF-4474-8EF2-B8A857D3097D}" type="datetimeFigureOut">
              <a:rPr lang="en-US" smtClean="0">
                <a:solidFill>
                  <a:srgbClr val="505050"/>
                </a:solidFill>
              </a:rPr>
              <a:pPr/>
              <a:t>11/30/2018</a:t>
            </a:fld>
            <a:endParaRPr lang="en-US">
              <a:solidFill>
                <a:srgbClr val="505050"/>
              </a:solidFill>
            </a:endParaRPr>
          </a:p>
        </p:txBody>
      </p:sp>
      <p:sp>
        <p:nvSpPr>
          <p:cNvPr id="5" name="Footer Placeholder 4"/>
          <p:cNvSpPr>
            <a:spLocks noGrp="1"/>
          </p:cNvSpPr>
          <p:nvPr>
            <p:ph type="ftr" sz="quarter" idx="11"/>
          </p:nvPr>
        </p:nvSpPr>
        <p:spPr>
          <a:xfrm>
            <a:off x="4119583" y="6482889"/>
            <a:ext cx="4197310" cy="372394"/>
          </a:xfrm>
          <a:prstGeom prst="rect">
            <a:avLst/>
          </a:prstGeom>
        </p:spPr>
        <p:txBody>
          <a:bodyPr/>
          <a:lstStyle/>
          <a:p>
            <a:endParaRPr lang="en-US">
              <a:solidFill>
                <a:srgbClr val="505050"/>
              </a:solidFill>
            </a:endParaRPr>
          </a:p>
        </p:txBody>
      </p:sp>
      <p:sp>
        <p:nvSpPr>
          <p:cNvPr id="6" name="Slide Number Placeholder 5"/>
          <p:cNvSpPr>
            <a:spLocks noGrp="1"/>
          </p:cNvSpPr>
          <p:nvPr>
            <p:ph type="sldNum" sz="quarter" idx="12"/>
          </p:nvPr>
        </p:nvSpPr>
        <p:spPr>
          <a:xfrm>
            <a:off x="8783260" y="6482889"/>
            <a:ext cx="2798207" cy="372394"/>
          </a:xfrm>
          <a:prstGeom prst="rect">
            <a:avLst/>
          </a:prstGeom>
        </p:spPr>
        <p:txBody>
          <a:bodyPr/>
          <a:lstStyle/>
          <a:p>
            <a:fld id="{FC407713-6D7E-441D-A71B-70CD120F3FC1}" type="slidenum">
              <a:rPr lang="en-US" smtClean="0">
                <a:solidFill>
                  <a:srgbClr val="505050"/>
                </a:solidFill>
              </a:rPr>
              <a:pPr/>
              <a:t>‹#›</a:t>
            </a:fld>
            <a:endParaRPr lang="en-US">
              <a:solidFill>
                <a:srgbClr val="505050"/>
              </a:solidFill>
            </a:endParaRPr>
          </a:p>
        </p:txBody>
      </p:sp>
    </p:spTree>
    <p:extLst>
      <p:ext uri="{BB962C8B-B14F-4D97-AF65-F5344CB8AC3E}">
        <p14:creationId xmlns:p14="http://schemas.microsoft.com/office/powerpoint/2010/main" val="1943105777"/>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6000" spc="-100" baseline="0">
                <a:gradFill>
                  <a:gsLst>
                    <a:gs pos="3333">
                      <a:schemeClr val="tx2"/>
                    </a:gs>
                    <a:gs pos="39000">
                      <a:schemeClr val="tx2"/>
                    </a:gs>
                  </a:gsLst>
                  <a:lin ang="5400000" scaled="0"/>
                </a:gradFill>
              </a:defRPr>
            </a:lvl1pPr>
          </a:lstStyle>
          <a:p>
            <a:r>
              <a:rPr lang="en-US" dirty="0"/>
              <a:t>Presentation title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973054" y="6319670"/>
            <a:ext cx="1005840" cy="195077"/>
          </a:xfrm>
          <a:prstGeom prst="rect">
            <a:avLst/>
          </a:prstGeom>
        </p:spPr>
      </p:pic>
      <p:sp>
        <p:nvSpPr>
          <p:cNvPr id="7" name="Rectangle 6"/>
          <p:cNvSpPr/>
          <p:nvPr userDrawn="1"/>
        </p:nvSpPr>
        <p:spPr bwMode="auto">
          <a:xfrm>
            <a:off x="457200" y="479425"/>
            <a:ext cx="2651731" cy="548634"/>
          </a:xfrm>
          <a:prstGeom prst="rect">
            <a:avLst/>
          </a:prstGeom>
          <a:noFill/>
          <a:ln w="25400" cap="sq">
            <a:solidFill>
              <a:srgbClr val="0072C6"/>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defRPr/>
            </a:pPr>
            <a:r>
              <a:rPr lang="en-US" dirty="0">
                <a:gradFill>
                  <a:gsLst>
                    <a:gs pos="5833">
                      <a:srgbClr val="0072C6"/>
                    </a:gs>
                    <a:gs pos="15000">
                      <a:srgbClr val="0072C6"/>
                    </a:gs>
                  </a:gsLst>
                  <a:lin ang="5400000" scaled="0"/>
                </a:gradFill>
                <a:ea typeface="Segoe UI" pitchFamily="34" charset="0"/>
                <a:cs typeface="Segoe UI" pitchFamily="34" charset="0"/>
              </a:rPr>
              <a:t>Product logo goes here</a:t>
            </a:r>
          </a:p>
        </p:txBody>
      </p:sp>
    </p:spTree>
    <p:extLst>
      <p:ext uri="{BB962C8B-B14F-4D97-AF65-F5344CB8AC3E}">
        <p14:creationId xmlns:p14="http://schemas.microsoft.com/office/powerpoint/2010/main" val="63870831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ltGray">
          <a:xfrm>
            <a:off x="274702" y="1211287"/>
            <a:ext cx="10058336" cy="27431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bwMode="auto">
          <a:xfrm>
            <a:off x="274639" y="1209973"/>
            <a:ext cx="10056812"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92386190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ltGray">
          <a:xfrm>
            <a:off x="274638" y="2125663"/>
            <a:ext cx="9144000" cy="3657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2125678"/>
            <a:ext cx="9143936" cy="1828786"/>
          </a:xfrm>
          <a:noFill/>
        </p:spPr>
        <p:txBody>
          <a:bodyPr lIns="146304" tIns="91440" rIns="146304" bIns="91440" anchor="t" anchorCtr="0"/>
          <a:lstStyle>
            <a:lvl1pPr>
              <a:defRPr sz="6000" spc="-100" baseline="0">
                <a:gradFill>
                  <a:gsLst>
                    <a:gs pos="5833">
                      <a:schemeClr val="bg1"/>
                    </a:gs>
                    <a:gs pos="18000">
                      <a:schemeClr val="bg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bwMode="auto">
          <a:xfrm>
            <a:off x="274701" y="3955786"/>
            <a:ext cx="9143937" cy="1828007"/>
          </a:xfrm>
          <a:noFill/>
        </p:spPr>
        <p:txBody>
          <a:bodyPr lIns="146304" tIns="109728" rIns="146304" bIns="109728">
            <a:noAutofit/>
          </a:bodyPr>
          <a:lstStyle>
            <a:lvl1pPr marL="0" indent="0">
              <a:spcBef>
                <a:spcPts val="0"/>
              </a:spcBef>
              <a:buNone/>
              <a:defRPr sz="3600" spc="0" baseline="0">
                <a:gradFill>
                  <a:gsLst>
                    <a:gs pos="2917">
                      <a:srgbClr val="FFFFFF"/>
                    </a:gs>
                    <a:gs pos="30000">
                      <a:srgbClr val="FFFFFF"/>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973054" y="6319670"/>
            <a:ext cx="1005840" cy="195077"/>
          </a:xfrm>
          <a:prstGeom prst="rect">
            <a:avLst/>
          </a:prstGeom>
        </p:spPr>
      </p:pic>
      <p:sp>
        <p:nvSpPr>
          <p:cNvPr id="7" name="Rectangle 6"/>
          <p:cNvSpPr/>
          <p:nvPr userDrawn="1"/>
        </p:nvSpPr>
        <p:spPr bwMode="auto">
          <a:xfrm>
            <a:off x="457200" y="479425"/>
            <a:ext cx="2651731" cy="548634"/>
          </a:xfrm>
          <a:prstGeom prst="rect">
            <a:avLst/>
          </a:prstGeom>
          <a:noFill/>
          <a:ln w="25400" cap="sq">
            <a:solidFill>
              <a:srgbClr val="0072C6"/>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defRPr/>
            </a:pPr>
            <a:r>
              <a:rPr lang="en-US" dirty="0">
                <a:gradFill>
                  <a:gsLst>
                    <a:gs pos="5833">
                      <a:srgbClr val="0072C6"/>
                    </a:gs>
                    <a:gs pos="15000">
                      <a:srgbClr val="0072C6"/>
                    </a:gs>
                  </a:gsLst>
                  <a:lin ang="5400000" scaled="0"/>
                </a:gradFill>
                <a:ea typeface="Segoe UI" pitchFamily="34" charset="0"/>
                <a:cs typeface="Segoe UI" pitchFamily="34" charset="0"/>
              </a:rPr>
              <a:t>Product logo goes here</a:t>
            </a:r>
          </a:p>
        </p:txBody>
      </p:sp>
    </p:spTree>
    <p:extLst>
      <p:ext uri="{BB962C8B-B14F-4D97-AF65-F5344CB8AC3E}">
        <p14:creationId xmlns:p14="http://schemas.microsoft.com/office/powerpoint/2010/main" val="154443928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Slide 3">
    <p:bg>
      <p:bgRef idx="1001">
        <a:schemeClr val="bg2"/>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973054" y="6319670"/>
            <a:ext cx="1005840" cy="195077"/>
          </a:xfrm>
          <a:prstGeom prst="rect">
            <a:avLst/>
          </a:prstGeom>
        </p:spPr>
      </p:pic>
      <p:sp>
        <p:nvSpPr>
          <p:cNvPr id="7" name="Rectangle 6"/>
          <p:cNvSpPr/>
          <p:nvPr userDrawn="1"/>
        </p:nvSpPr>
        <p:spPr bwMode="auto">
          <a:xfrm>
            <a:off x="457200" y="479425"/>
            <a:ext cx="2651731" cy="548634"/>
          </a:xfrm>
          <a:prstGeom prst="rect">
            <a:avLst/>
          </a:prstGeom>
          <a:noFill/>
          <a:ln w="25400" cap="sq">
            <a:solidFill>
              <a:srgbClr val="FFFFFF"/>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defRPr/>
            </a:pPr>
            <a:r>
              <a:rPr lang="en-US" dirty="0">
                <a:gradFill>
                  <a:gsLst>
                    <a:gs pos="5833">
                      <a:srgbClr val="FFFFFF"/>
                    </a:gs>
                    <a:gs pos="15000">
                      <a:srgbClr val="FFFFFF"/>
                    </a:gs>
                  </a:gsLst>
                  <a:lin ang="5400000" scaled="0"/>
                </a:gradFill>
                <a:ea typeface="Segoe UI" pitchFamily="34" charset="0"/>
                <a:cs typeface="Segoe UI" pitchFamily="34" charset="0"/>
              </a:rPr>
              <a:t>Product logo goes here</a:t>
            </a:r>
          </a:p>
        </p:txBody>
      </p:sp>
    </p:spTree>
    <p:extLst>
      <p:ext uri="{BB962C8B-B14F-4D97-AF65-F5344CB8AC3E}">
        <p14:creationId xmlns:p14="http://schemas.microsoft.com/office/powerpoint/2010/main" val="30607282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11" name="Picture 4"/>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0" y="1"/>
            <a:ext cx="12436714" cy="6994524"/>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p:cNvSpPr/>
          <p:nvPr userDrawn="1"/>
        </p:nvSpPr>
        <p:spPr bwMode="gray">
          <a:xfrm>
            <a:off x="274702" y="2125637"/>
            <a:ext cx="7315200" cy="365760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4702" y="2123899"/>
            <a:ext cx="7316788" cy="1830538"/>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dirty="0"/>
              <a:t>Presentation title</a:t>
            </a:r>
          </a:p>
        </p:txBody>
      </p:sp>
      <p:sp>
        <p:nvSpPr>
          <p:cNvPr id="3" name="Text Placeholder 2"/>
          <p:cNvSpPr>
            <a:spLocks noGrp="1"/>
          </p:cNvSpPr>
          <p:nvPr>
            <p:ph type="body" sz="quarter" idx="14"/>
          </p:nvPr>
        </p:nvSpPr>
        <p:spPr bwMode="ltGray">
          <a:xfrm>
            <a:off x="274702" y="3954441"/>
            <a:ext cx="7316788" cy="1825625"/>
          </a:xfrm>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a:t>Click to edit Master text styles</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457200" y="6305103"/>
            <a:ext cx="1005840" cy="195077"/>
          </a:xfrm>
          <a:prstGeom prst="rect">
            <a:avLst/>
          </a:prstGeom>
        </p:spPr>
      </p:pic>
      <p:sp>
        <p:nvSpPr>
          <p:cNvPr id="14" name="Rectangle 13"/>
          <p:cNvSpPr/>
          <p:nvPr userDrawn="1"/>
        </p:nvSpPr>
        <p:spPr bwMode="auto">
          <a:xfrm>
            <a:off x="457200" y="479425"/>
            <a:ext cx="2651731" cy="548634"/>
          </a:xfrm>
          <a:prstGeom prst="rect">
            <a:avLst/>
          </a:prstGeom>
          <a:noFill/>
          <a:ln w="25400" cap="sq">
            <a:solidFill>
              <a:srgbClr val="0072C6"/>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defRPr/>
            </a:pPr>
            <a:r>
              <a:rPr lang="en-US" dirty="0">
                <a:gradFill>
                  <a:gsLst>
                    <a:gs pos="5833">
                      <a:srgbClr val="0072C6"/>
                    </a:gs>
                    <a:gs pos="15000">
                      <a:srgbClr val="0072C6"/>
                    </a:gs>
                  </a:gsLst>
                  <a:lin ang="5400000" scaled="0"/>
                </a:gradFill>
                <a:ea typeface="Segoe UI" pitchFamily="34" charset="0"/>
                <a:cs typeface="Segoe UI" pitchFamily="34" charset="0"/>
              </a:rPr>
              <a:t>Product logo goes here</a:t>
            </a:r>
          </a:p>
        </p:txBody>
      </p:sp>
    </p:spTree>
    <p:extLst>
      <p:ext uri="{BB962C8B-B14F-4D97-AF65-F5344CB8AC3E}">
        <p14:creationId xmlns:p14="http://schemas.microsoft.com/office/powerpoint/2010/main" val="63921032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Slide 5 ">
    <p:spTree>
      <p:nvGrpSpPr>
        <p:cNvPr id="1" name=""/>
        <p:cNvGrpSpPr/>
        <p:nvPr/>
      </p:nvGrpSpPr>
      <p:grpSpPr>
        <a:xfrm>
          <a:off x="0" y="0"/>
          <a:ext cx="0" cy="0"/>
          <a:chOff x="0" y="0"/>
          <a:chExt cx="0" cy="0"/>
        </a:xfrm>
      </p:grpSpPr>
      <p:pic>
        <p:nvPicPr>
          <p:cNvPr id="17"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0" y="0"/>
            <a:ext cx="12425757" cy="6994524"/>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p:cNvSpPr/>
          <p:nvPr userDrawn="1"/>
        </p:nvSpPr>
        <p:spPr bwMode="gray">
          <a:xfrm>
            <a:off x="274702" y="1211287"/>
            <a:ext cx="7315200" cy="365760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4638" y="1211287"/>
            <a:ext cx="7315200" cy="1828804"/>
          </a:xfrm>
          <a:noFill/>
        </p:spPr>
        <p:txBody>
          <a:bodyPr lIns="146304" tIns="91440" rIns="146304" bIns="91440" anchor="t" anchorCtr="0"/>
          <a:lstStyle>
            <a:lvl1pPr>
              <a:defRPr sz="6000" spc="-100" baseline="0">
                <a:gradFill>
                  <a:gsLst>
                    <a:gs pos="0">
                      <a:srgbClr val="FFFFFF"/>
                    </a:gs>
                    <a:gs pos="100000">
                      <a:srgbClr val="FFFFFF"/>
                    </a:gs>
                  </a:gsLst>
                  <a:lin ang="5400000" scaled="0"/>
                </a:gradFill>
              </a:defRPr>
            </a:lvl1pPr>
          </a:lstStyle>
          <a:p>
            <a:r>
              <a:rPr lang="en-US" dirty="0"/>
              <a:t>Presentation title</a:t>
            </a:r>
          </a:p>
        </p:txBody>
      </p:sp>
      <p:sp>
        <p:nvSpPr>
          <p:cNvPr id="7" name="Text Placeholder 4"/>
          <p:cNvSpPr>
            <a:spLocks noGrp="1"/>
          </p:cNvSpPr>
          <p:nvPr>
            <p:ph type="body" sz="quarter" idx="12" hasCustomPrompt="1"/>
          </p:nvPr>
        </p:nvSpPr>
        <p:spPr bwMode="ltGray">
          <a:xfrm>
            <a:off x="274702" y="3030562"/>
            <a:ext cx="7315200" cy="1830388"/>
          </a:xfrm>
          <a:noFill/>
        </p:spPr>
        <p:txBody>
          <a:bodyPr lIns="146304" tIns="109728" rIns="146304" bIns="109728">
            <a:noAutofit/>
          </a:bodyPr>
          <a:lstStyle>
            <a:lvl1pPr marL="0" indent="0">
              <a:spcBef>
                <a:spcPts val="0"/>
              </a:spcBef>
              <a:buNone/>
              <a:defRPr sz="3200" spc="0" baseline="0">
                <a:gradFill>
                  <a:gsLst>
                    <a:gs pos="1250">
                      <a:srgbClr val="FFFFFF"/>
                    </a:gs>
                    <a:gs pos="99000">
                      <a:srgbClr val="FFFFFF"/>
                    </a:gs>
                  </a:gsLst>
                  <a:lin ang="5400000" scaled="0"/>
                </a:gradFill>
                <a:latin typeface="+mj-lt"/>
              </a:defRPr>
            </a:lvl1pPr>
          </a:lstStyle>
          <a:p>
            <a:pPr lvl="0"/>
            <a:r>
              <a:rPr lang="en-US" dirty="0"/>
              <a:t>Speaker Name</a:t>
            </a:r>
          </a:p>
        </p:txBody>
      </p:sp>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10867073" y="6287386"/>
            <a:ext cx="1005840" cy="195077"/>
          </a:xfrm>
          <a:prstGeom prst="rect">
            <a:avLst/>
          </a:prstGeom>
        </p:spPr>
      </p:pic>
      <p:sp>
        <p:nvSpPr>
          <p:cNvPr id="18" name="Rectangle 17"/>
          <p:cNvSpPr/>
          <p:nvPr userDrawn="1"/>
        </p:nvSpPr>
        <p:spPr bwMode="auto">
          <a:xfrm>
            <a:off x="460602" y="497300"/>
            <a:ext cx="2651731" cy="548634"/>
          </a:xfrm>
          <a:prstGeom prst="rect">
            <a:avLst/>
          </a:prstGeom>
          <a:noFill/>
          <a:ln w="25400" cap="sq">
            <a:solidFill>
              <a:srgbClr val="FFFFFF"/>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defRPr/>
            </a:pPr>
            <a:r>
              <a:rPr lang="en-US" dirty="0">
                <a:gradFill>
                  <a:gsLst>
                    <a:gs pos="5833">
                      <a:srgbClr val="FFFFFF"/>
                    </a:gs>
                    <a:gs pos="15000">
                      <a:srgbClr val="FFFFFF"/>
                    </a:gs>
                  </a:gsLst>
                  <a:lin ang="5400000" scaled="0"/>
                </a:gradFill>
                <a:ea typeface="Segoe UI" pitchFamily="34" charset="0"/>
                <a:cs typeface="Segoe UI" pitchFamily="34" charset="0"/>
              </a:rPr>
              <a:t>Product logo goes here</a:t>
            </a:r>
          </a:p>
        </p:txBody>
      </p:sp>
    </p:spTree>
    <p:extLst>
      <p:ext uri="{BB962C8B-B14F-4D97-AF65-F5344CB8AC3E}">
        <p14:creationId xmlns:p14="http://schemas.microsoft.com/office/powerpoint/2010/main" val="203559463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Slide 6 ">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2" y="0"/>
            <a:ext cx="12436030" cy="6997340"/>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10973054" y="6320023"/>
            <a:ext cx="1005840" cy="195077"/>
          </a:xfrm>
          <a:prstGeom prst="rect">
            <a:avLst/>
          </a:prstGeom>
        </p:spPr>
      </p:pic>
      <p:sp>
        <p:nvSpPr>
          <p:cNvPr id="12" name="Rectangle 11"/>
          <p:cNvSpPr/>
          <p:nvPr userDrawn="1"/>
        </p:nvSpPr>
        <p:spPr bwMode="gray">
          <a:xfrm>
            <a:off x="274702" y="1211263"/>
            <a:ext cx="7315200" cy="457200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ltGray">
          <a:xfrm>
            <a:off x="274638" y="1211263"/>
            <a:ext cx="7315200" cy="1828804"/>
          </a:xfrm>
          <a:noFill/>
        </p:spPr>
        <p:txBody>
          <a:bodyPr lIns="146304" tIns="91440" rIns="146304" bIns="91440" anchor="t" anchorCtr="0"/>
          <a:lstStyle>
            <a:lvl1pPr>
              <a:defRPr sz="6000" spc="-100" baseline="0">
                <a:gradFill>
                  <a:gsLst>
                    <a:gs pos="0">
                      <a:srgbClr val="FFFFFF"/>
                    </a:gs>
                    <a:gs pos="100000">
                      <a:srgbClr val="FFFFFF"/>
                    </a:gs>
                  </a:gsLst>
                  <a:lin ang="5400000" scaled="0"/>
                </a:gradFill>
              </a:defRPr>
            </a:lvl1pPr>
          </a:lstStyle>
          <a:p>
            <a:r>
              <a:rPr lang="en-US" dirty="0"/>
              <a:t>Monitor and Manage using BizTalk360</a:t>
            </a:r>
          </a:p>
        </p:txBody>
      </p:sp>
      <p:sp>
        <p:nvSpPr>
          <p:cNvPr id="15" name="Text Placeholder 4"/>
          <p:cNvSpPr>
            <a:spLocks noGrp="1"/>
          </p:cNvSpPr>
          <p:nvPr>
            <p:ph type="body" sz="quarter" idx="12" hasCustomPrompt="1"/>
          </p:nvPr>
        </p:nvSpPr>
        <p:spPr bwMode="ltGray">
          <a:xfrm>
            <a:off x="274702" y="3030538"/>
            <a:ext cx="7315200" cy="1830388"/>
          </a:xfrm>
          <a:noFill/>
        </p:spPr>
        <p:txBody>
          <a:bodyPr lIns="146304" tIns="109728" rIns="146304" bIns="109728">
            <a:noAutofit/>
          </a:bodyPr>
          <a:lstStyle>
            <a:lvl1pPr marL="0" indent="0">
              <a:spcBef>
                <a:spcPts val="0"/>
              </a:spcBef>
              <a:buNone/>
              <a:defRPr sz="3200" spc="0" baseline="0">
                <a:gradFill>
                  <a:gsLst>
                    <a:gs pos="1250">
                      <a:srgbClr val="FFFFFF"/>
                    </a:gs>
                    <a:gs pos="99000">
                      <a:srgbClr val="FFFFFF"/>
                    </a:gs>
                  </a:gsLst>
                  <a:lin ang="5400000" scaled="0"/>
                </a:gradFill>
                <a:latin typeface="+mj-lt"/>
              </a:defRPr>
            </a:lvl1pPr>
          </a:lstStyle>
          <a:p>
            <a:pPr lvl="0"/>
            <a:r>
              <a:rPr lang="en-US" dirty="0" err="1"/>
              <a:t>Saravana</a:t>
            </a:r>
            <a:r>
              <a:rPr lang="en-US" dirty="0"/>
              <a:t> Kumar</a:t>
            </a:r>
          </a:p>
          <a:p>
            <a:pPr lvl="0"/>
            <a:r>
              <a:rPr lang="en-US" dirty="0"/>
              <a:t>Founder/CTO, Microsoft Integration MVP</a:t>
            </a:r>
          </a:p>
        </p:txBody>
      </p:sp>
      <p:pic>
        <p:nvPicPr>
          <p:cNvPr id="9" name="Picture 2" descr="C:\Users\spereira\Desktop\Imagem DevScope\devscope-with-signature.png">
            <a:hlinkClick r:id="rId4"/>
          </p:cNvPr>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457597" y="4885035"/>
            <a:ext cx="2560420" cy="8982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213423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22" name="Picture 2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27" y="0"/>
            <a:ext cx="12426819" cy="6994524"/>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10867073" y="6287386"/>
            <a:ext cx="1005840" cy="195077"/>
          </a:xfrm>
          <a:prstGeom prst="rect">
            <a:avLst/>
          </a:prstGeom>
        </p:spPr>
      </p:pic>
      <p:sp>
        <p:nvSpPr>
          <p:cNvPr id="13" name="Rectangle 12"/>
          <p:cNvSpPr/>
          <p:nvPr userDrawn="1"/>
        </p:nvSpPr>
        <p:spPr bwMode="gray">
          <a:xfrm>
            <a:off x="274702" y="2125637"/>
            <a:ext cx="7315200" cy="365760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ltGray">
          <a:xfrm>
            <a:off x="274702" y="2123899"/>
            <a:ext cx="7315200" cy="1830538"/>
          </a:xfrm>
          <a:noFill/>
        </p:spPr>
        <p:txBody>
          <a:bodyPr lIns="146304" tIns="91440" rIns="146304" bIns="91440" anchor="t" anchorCtr="0"/>
          <a:lstStyle>
            <a:lvl1pPr>
              <a:defRPr sz="5400" spc="-100" baseline="0">
                <a:gradFill>
                  <a:gsLst>
                    <a:gs pos="5833">
                      <a:srgbClr val="FFFFFF"/>
                    </a:gs>
                    <a:gs pos="18000">
                      <a:srgbClr val="FFFFFF"/>
                    </a:gs>
                  </a:gsLst>
                  <a:lin ang="5400000" scaled="0"/>
                </a:gradFill>
              </a:defRPr>
            </a:lvl1pPr>
          </a:lstStyle>
          <a:p>
            <a:r>
              <a:rPr lang="en-US" dirty="0"/>
              <a:t>Presentation title</a:t>
            </a:r>
          </a:p>
        </p:txBody>
      </p:sp>
      <p:sp>
        <p:nvSpPr>
          <p:cNvPr id="15" name="Text Placeholder 2"/>
          <p:cNvSpPr>
            <a:spLocks noGrp="1"/>
          </p:cNvSpPr>
          <p:nvPr>
            <p:ph type="body" sz="quarter" idx="14"/>
          </p:nvPr>
        </p:nvSpPr>
        <p:spPr bwMode="ltGray">
          <a:xfrm>
            <a:off x="274702" y="3954441"/>
            <a:ext cx="7315200" cy="1825625"/>
          </a:xfrm>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a:t>Click to edit Master text styles</a:t>
            </a:r>
          </a:p>
        </p:txBody>
      </p:sp>
      <p:sp>
        <p:nvSpPr>
          <p:cNvPr id="23" name="Rectangle 22"/>
          <p:cNvSpPr/>
          <p:nvPr userDrawn="1"/>
        </p:nvSpPr>
        <p:spPr bwMode="auto">
          <a:xfrm>
            <a:off x="457200" y="479425"/>
            <a:ext cx="2651731" cy="548634"/>
          </a:xfrm>
          <a:prstGeom prst="rect">
            <a:avLst/>
          </a:prstGeom>
          <a:noFill/>
          <a:ln w="25400" cap="sq">
            <a:solidFill>
              <a:srgbClr val="0072C6"/>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defRPr/>
            </a:pPr>
            <a:r>
              <a:rPr lang="en-US" dirty="0">
                <a:gradFill>
                  <a:gsLst>
                    <a:gs pos="5833">
                      <a:srgbClr val="0072C6"/>
                    </a:gs>
                    <a:gs pos="15000">
                      <a:srgbClr val="0072C6"/>
                    </a:gs>
                  </a:gsLst>
                  <a:lin ang="5400000" scaled="0"/>
                </a:gradFill>
                <a:ea typeface="Segoe UI" pitchFamily="34" charset="0"/>
                <a:cs typeface="Segoe UI" pitchFamily="34" charset="0"/>
              </a:rPr>
              <a:t>Product logo goes here</a:t>
            </a:r>
          </a:p>
        </p:txBody>
      </p:sp>
    </p:spTree>
    <p:extLst>
      <p:ext uri="{BB962C8B-B14F-4D97-AF65-F5344CB8AC3E}">
        <p14:creationId xmlns:p14="http://schemas.microsoft.com/office/powerpoint/2010/main" val="415736344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171"/>
            <a:ext cx="12436475" cy="6992181"/>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448993" y="6287386"/>
            <a:ext cx="1005840" cy="195077"/>
          </a:xfrm>
          <a:prstGeom prst="rect">
            <a:avLst/>
          </a:prstGeom>
        </p:spPr>
      </p:pic>
      <p:sp>
        <p:nvSpPr>
          <p:cNvPr id="10" name="Rectangle 9"/>
          <p:cNvSpPr/>
          <p:nvPr userDrawn="1"/>
        </p:nvSpPr>
        <p:spPr bwMode="gray">
          <a:xfrm>
            <a:off x="274702" y="1211263"/>
            <a:ext cx="7315200" cy="365760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Title 1"/>
          <p:cNvSpPr>
            <a:spLocks noGrp="1"/>
          </p:cNvSpPr>
          <p:nvPr>
            <p:ph type="title" hasCustomPrompt="1"/>
          </p:nvPr>
        </p:nvSpPr>
        <p:spPr bwMode="ltGray">
          <a:xfrm>
            <a:off x="274638" y="1211263"/>
            <a:ext cx="7315200" cy="1828804"/>
          </a:xfrm>
          <a:noFill/>
        </p:spPr>
        <p:txBody>
          <a:bodyPr lIns="146304" tIns="91440" rIns="146304" bIns="91440" anchor="t" anchorCtr="0"/>
          <a:lstStyle>
            <a:lvl1pPr>
              <a:defRPr sz="6000" spc="-100" baseline="0">
                <a:gradFill>
                  <a:gsLst>
                    <a:gs pos="0">
                      <a:srgbClr val="FFFFFF"/>
                    </a:gs>
                    <a:gs pos="100000">
                      <a:srgbClr val="FFFFFF"/>
                    </a:gs>
                  </a:gsLst>
                  <a:lin ang="5400000" scaled="0"/>
                </a:gradFill>
              </a:defRPr>
            </a:lvl1pPr>
          </a:lstStyle>
          <a:p>
            <a:r>
              <a:rPr lang="en-US" dirty="0"/>
              <a:t>Presentation title</a:t>
            </a:r>
          </a:p>
        </p:txBody>
      </p:sp>
      <p:sp>
        <p:nvSpPr>
          <p:cNvPr id="12" name="Text Placeholder 4"/>
          <p:cNvSpPr>
            <a:spLocks noGrp="1"/>
          </p:cNvSpPr>
          <p:nvPr>
            <p:ph type="body" sz="quarter" idx="12" hasCustomPrompt="1"/>
          </p:nvPr>
        </p:nvSpPr>
        <p:spPr bwMode="ltGray">
          <a:xfrm>
            <a:off x="274702" y="3030538"/>
            <a:ext cx="7315200" cy="1830388"/>
          </a:xfrm>
          <a:noFill/>
        </p:spPr>
        <p:txBody>
          <a:bodyPr lIns="146304" tIns="109728" rIns="146304" bIns="109728">
            <a:noAutofit/>
          </a:bodyPr>
          <a:lstStyle>
            <a:lvl1pPr marL="0" indent="0">
              <a:spcBef>
                <a:spcPts val="0"/>
              </a:spcBef>
              <a:buNone/>
              <a:defRPr sz="3200" spc="0" baseline="0">
                <a:gradFill>
                  <a:gsLst>
                    <a:gs pos="1250">
                      <a:srgbClr val="FFFFFF"/>
                    </a:gs>
                    <a:gs pos="99000">
                      <a:srgbClr val="FFFFFF"/>
                    </a:gs>
                  </a:gsLst>
                  <a:lin ang="5400000" scaled="0"/>
                </a:gradFill>
                <a:latin typeface="+mj-lt"/>
              </a:defRPr>
            </a:lvl1pPr>
          </a:lstStyle>
          <a:p>
            <a:pPr lvl="0"/>
            <a:r>
              <a:rPr lang="en-US" dirty="0"/>
              <a:t>Speaker Name</a:t>
            </a:r>
          </a:p>
        </p:txBody>
      </p:sp>
      <p:sp>
        <p:nvSpPr>
          <p:cNvPr id="16" name="Rectangle 15"/>
          <p:cNvSpPr/>
          <p:nvPr userDrawn="1"/>
        </p:nvSpPr>
        <p:spPr bwMode="auto">
          <a:xfrm>
            <a:off x="457580" y="479425"/>
            <a:ext cx="2651731" cy="548634"/>
          </a:xfrm>
          <a:prstGeom prst="rect">
            <a:avLst/>
          </a:prstGeom>
          <a:noFill/>
          <a:ln w="25400" cap="sq">
            <a:solidFill>
              <a:srgbClr val="FFFFFF"/>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defRPr/>
            </a:pPr>
            <a:r>
              <a:rPr lang="en-US" dirty="0">
                <a:gradFill>
                  <a:gsLst>
                    <a:gs pos="5833">
                      <a:srgbClr val="FFFFFF"/>
                    </a:gs>
                    <a:gs pos="15000">
                      <a:srgbClr val="FFFFFF"/>
                    </a:gs>
                  </a:gsLst>
                  <a:lin ang="5400000" scaled="0"/>
                </a:gradFill>
                <a:ea typeface="Segoe UI" pitchFamily="34" charset="0"/>
                <a:cs typeface="Segoe UI" pitchFamily="34" charset="0"/>
              </a:rPr>
              <a:t>Product logo goes here</a:t>
            </a:r>
          </a:p>
        </p:txBody>
      </p:sp>
    </p:spTree>
    <p:extLst>
      <p:ext uri="{BB962C8B-B14F-4D97-AF65-F5344CB8AC3E}">
        <p14:creationId xmlns:p14="http://schemas.microsoft.com/office/powerpoint/2010/main" val="138554217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ltGray">
          <a:xfrm>
            <a:off x="274702" y="1211287"/>
            <a:ext cx="10058336" cy="27431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bwMode="auto">
          <a:xfrm>
            <a:off x="274639" y="1209973"/>
            <a:ext cx="10056812"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2118421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2"/>
      </p:bgRef>
    </p:bg>
    <p:spTree>
      <p:nvGrpSpPr>
        <p:cNvPr id="1" name=""/>
        <p:cNvGrpSpPr/>
        <p:nvPr/>
      </p:nvGrpSpPr>
      <p:grpSpPr>
        <a:xfrm>
          <a:off x="0" y="0"/>
          <a:ext cx="0" cy="0"/>
          <a:chOff x="0" y="0"/>
          <a:chExt cx="0" cy="0"/>
        </a:xfrm>
      </p:grpSpPr>
      <p:sp>
        <p:nvSpPr>
          <p:cNvPr id="4" name="Rectangle 3"/>
          <p:cNvSpPr/>
          <p:nvPr userDrawn="1"/>
        </p:nvSpPr>
        <p:spPr bwMode="ltGray">
          <a:xfrm>
            <a:off x="274702" y="1211287"/>
            <a:ext cx="10058336" cy="274317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2264930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ltGray">
          <a:xfrm>
            <a:off x="274702" y="1211287"/>
            <a:ext cx="10058336" cy="274317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a:t>Video title</a:t>
            </a:r>
          </a:p>
        </p:txBody>
      </p:sp>
    </p:spTree>
    <p:extLst>
      <p:ext uri="{BB962C8B-B14F-4D97-AF65-F5344CB8AC3E}">
        <p14:creationId xmlns:p14="http://schemas.microsoft.com/office/powerpoint/2010/main" val="36737457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9.xml"/><Relationship Id="rId13" Type="http://schemas.openxmlformats.org/officeDocument/2006/relationships/slideLayout" Target="../slideLayouts/slideLayout44.xml"/><Relationship Id="rId3" Type="http://schemas.openxmlformats.org/officeDocument/2006/relationships/slideLayout" Target="../slideLayouts/slideLayout34.xml"/><Relationship Id="rId7" Type="http://schemas.openxmlformats.org/officeDocument/2006/relationships/slideLayout" Target="../slideLayouts/slideLayout38.xml"/><Relationship Id="rId12" Type="http://schemas.openxmlformats.org/officeDocument/2006/relationships/slideLayout" Target="../slideLayouts/slideLayout43.xml"/><Relationship Id="rId2" Type="http://schemas.openxmlformats.org/officeDocument/2006/relationships/slideLayout" Target="../slideLayouts/slideLayout33.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5" Type="http://schemas.openxmlformats.org/officeDocument/2006/relationships/slideLayout" Target="../slideLayouts/slideLayout36.xml"/><Relationship Id="rId10" Type="http://schemas.openxmlformats.org/officeDocument/2006/relationships/slideLayout" Target="../slideLayouts/slideLayout41.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5" Type="http://schemas.openxmlformats.org/officeDocument/2006/relationships/slideLayout" Target="../slideLayouts/slideLayout49.xml"/><Relationship Id="rId10" Type="http://schemas.openxmlformats.org/officeDocument/2006/relationships/theme" Target="../theme/theme3.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1.xml"/><Relationship Id="rId13" Type="http://schemas.openxmlformats.org/officeDocument/2006/relationships/slideLayout" Target="../slideLayouts/slideLayout66.xml"/><Relationship Id="rId18" Type="http://schemas.openxmlformats.org/officeDocument/2006/relationships/slideLayout" Target="../slideLayouts/slideLayout71.xml"/><Relationship Id="rId26" Type="http://schemas.openxmlformats.org/officeDocument/2006/relationships/slideLayout" Target="../slideLayouts/slideLayout79.xml"/><Relationship Id="rId3" Type="http://schemas.openxmlformats.org/officeDocument/2006/relationships/slideLayout" Target="../slideLayouts/slideLayout56.xml"/><Relationship Id="rId21" Type="http://schemas.openxmlformats.org/officeDocument/2006/relationships/slideLayout" Target="../slideLayouts/slideLayout74.xml"/><Relationship Id="rId34" Type="http://schemas.openxmlformats.org/officeDocument/2006/relationships/slideLayout" Target="../slideLayouts/slideLayout87.xml"/><Relationship Id="rId7" Type="http://schemas.openxmlformats.org/officeDocument/2006/relationships/slideLayout" Target="../slideLayouts/slideLayout60.xml"/><Relationship Id="rId12" Type="http://schemas.openxmlformats.org/officeDocument/2006/relationships/slideLayout" Target="../slideLayouts/slideLayout65.xml"/><Relationship Id="rId17" Type="http://schemas.openxmlformats.org/officeDocument/2006/relationships/slideLayout" Target="../slideLayouts/slideLayout70.xml"/><Relationship Id="rId25" Type="http://schemas.openxmlformats.org/officeDocument/2006/relationships/slideLayout" Target="../slideLayouts/slideLayout78.xml"/><Relationship Id="rId33" Type="http://schemas.openxmlformats.org/officeDocument/2006/relationships/slideLayout" Target="../slideLayouts/slideLayout86.xml"/><Relationship Id="rId2" Type="http://schemas.openxmlformats.org/officeDocument/2006/relationships/slideLayout" Target="../slideLayouts/slideLayout55.xml"/><Relationship Id="rId16" Type="http://schemas.openxmlformats.org/officeDocument/2006/relationships/slideLayout" Target="../slideLayouts/slideLayout69.xml"/><Relationship Id="rId20" Type="http://schemas.openxmlformats.org/officeDocument/2006/relationships/slideLayout" Target="../slideLayouts/slideLayout73.xml"/><Relationship Id="rId29" Type="http://schemas.openxmlformats.org/officeDocument/2006/relationships/slideLayout" Target="../slideLayouts/slideLayout82.xml"/><Relationship Id="rId1" Type="http://schemas.openxmlformats.org/officeDocument/2006/relationships/slideLayout" Target="../slideLayouts/slideLayout54.xml"/><Relationship Id="rId6" Type="http://schemas.openxmlformats.org/officeDocument/2006/relationships/slideLayout" Target="../slideLayouts/slideLayout59.xml"/><Relationship Id="rId11" Type="http://schemas.openxmlformats.org/officeDocument/2006/relationships/slideLayout" Target="../slideLayouts/slideLayout64.xml"/><Relationship Id="rId24" Type="http://schemas.openxmlformats.org/officeDocument/2006/relationships/slideLayout" Target="../slideLayouts/slideLayout77.xml"/><Relationship Id="rId32" Type="http://schemas.openxmlformats.org/officeDocument/2006/relationships/slideLayout" Target="../slideLayouts/slideLayout85.xml"/><Relationship Id="rId5" Type="http://schemas.openxmlformats.org/officeDocument/2006/relationships/slideLayout" Target="../slideLayouts/slideLayout58.xml"/><Relationship Id="rId15" Type="http://schemas.openxmlformats.org/officeDocument/2006/relationships/slideLayout" Target="../slideLayouts/slideLayout68.xml"/><Relationship Id="rId23" Type="http://schemas.openxmlformats.org/officeDocument/2006/relationships/slideLayout" Target="../slideLayouts/slideLayout76.xml"/><Relationship Id="rId28" Type="http://schemas.openxmlformats.org/officeDocument/2006/relationships/slideLayout" Target="../slideLayouts/slideLayout81.xml"/><Relationship Id="rId36" Type="http://schemas.openxmlformats.org/officeDocument/2006/relationships/theme" Target="../theme/theme4.xml"/><Relationship Id="rId10" Type="http://schemas.openxmlformats.org/officeDocument/2006/relationships/slideLayout" Target="../slideLayouts/slideLayout63.xml"/><Relationship Id="rId19" Type="http://schemas.openxmlformats.org/officeDocument/2006/relationships/slideLayout" Target="../slideLayouts/slideLayout72.xml"/><Relationship Id="rId31" Type="http://schemas.openxmlformats.org/officeDocument/2006/relationships/slideLayout" Target="../slideLayouts/slideLayout84.xml"/><Relationship Id="rId4" Type="http://schemas.openxmlformats.org/officeDocument/2006/relationships/slideLayout" Target="../slideLayouts/slideLayout57.xml"/><Relationship Id="rId9" Type="http://schemas.openxmlformats.org/officeDocument/2006/relationships/slideLayout" Target="../slideLayouts/slideLayout62.xml"/><Relationship Id="rId14" Type="http://schemas.openxmlformats.org/officeDocument/2006/relationships/slideLayout" Target="../slideLayouts/slideLayout67.xml"/><Relationship Id="rId22" Type="http://schemas.openxmlformats.org/officeDocument/2006/relationships/slideLayout" Target="../slideLayouts/slideLayout75.xml"/><Relationship Id="rId27" Type="http://schemas.openxmlformats.org/officeDocument/2006/relationships/slideLayout" Target="../slideLayouts/slideLayout80.xml"/><Relationship Id="rId30" Type="http://schemas.openxmlformats.org/officeDocument/2006/relationships/slideLayout" Target="../slideLayouts/slideLayout83.xml"/><Relationship Id="rId35" Type="http://schemas.openxmlformats.org/officeDocument/2006/relationships/slideLayout" Target="../slideLayouts/slideLayout88.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96.xml"/><Relationship Id="rId13" Type="http://schemas.openxmlformats.org/officeDocument/2006/relationships/slideLayout" Target="../slideLayouts/slideLayout101.xml"/><Relationship Id="rId18" Type="http://schemas.openxmlformats.org/officeDocument/2006/relationships/slideLayout" Target="../slideLayouts/slideLayout106.xml"/><Relationship Id="rId26" Type="http://schemas.openxmlformats.org/officeDocument/2006/relationships/slideLayout" Target="../slideLayouts/slideLayout114.xml"/><Relationship Id="rId3" Type="http://schemas.openxmlformats.org/officeDocument/2006/relationships/slideLayout" Target="../slideLayouts/slideLayout91.xml"/><Relationship Id="rId21" Type="http://schemas.openxmlformats.org/officeDocument/2006/relationships/slideLayout" Target="../slideLayouts/slideLayout109.xml"/><Relationship Id="rId34" Type="http://schemas.openxmlformats.org/officeDocument/2006/relationships/slideLayout" Target="../slideLayouts/slideLayout122.xml"/><Relationship Id="rId7" Type="http://schemas.openxmlformats.org/officeDocument/2006/relationships/slideLayout" Target="../slideLayouts/slideLayout95.xml"/><Relationship Id="rId12" Type="http://schemas.openxmlformats.org/officeDocument/2006/relationships/slideLayout" Target="../slideLayouts/slideLayout100.xml"/><Relationship Id="rId17" Type="http://schemas.openxmlformats.org/officeDocument/2006/relationships/slideLayout" Target="../slideLayouts/slideLayout105.xml"/><Relationship Id="rId25" Type="http://schemas.openxmlformats.org/officeDocument/2006/relationships/slideLayout" Target="../slideLayouts/slideLayout113.xml"/><Relationship Id="rId33" Type="http://schemas.openxmlformats.org/officeDocument/2006/relationships/slideLayout" Target="../slideLayouts/slideLayout121.xml"/><Relationship Id="rId2" Type="http://schemas.openxmlformats.org/officeDocument/2006/relationships/slideLayout" Target="../slideLayouts/slideLayout90.xml"/><Relationship Id="rId16" Type="http://schemas.openxmlformats.org/officeDocument/2006/relationships/slideLayout" Target="../slideLayouts/slideLayout104.xml"/><Relationship Id="rId20" Type="http://schemas.openxmlformats.org/officeDocument/2006/relationships/slideLayout" Target="../slideLayouts/slideLayout108.xml"/><Relationship Id="rId29" Type="http://schemas.openxmlformats.org/officeDocument/2006/relationships/slideLayout" Target="../slideLayouts/slideLayout117.xml"/><Relationship Id="rId1" Type="http://schemas.openxmlformats.org/officeDocument/2006/relationships/slideLayout" Target="../slideLayouts/slideLayout89.xml"/><Relationship Id="rId6" Type="http://schemas.openxmlformats.org/officeDocument/2006/relationships/slideLayout" Target="../slideLayouts/slideLayout94.xml"/><Relationship Id="rId11" Type="http://schemas.openxmlformats.org/officeDocument/2006/relationships/slideLayout" Target="../slideLayouts/slideLayout99.xml"/><Relationship Id="rId24" Type="http://schemas.openxmlformats.org/officeDocument/2006/relationships/slideLayout" Target="../slideLayouts/slideLayout112.xml"/><Relationship Id="rId32" Type="http://schemas.openxmlformats.org/officeDocument/2006/relationships/slideLayout" Target="../slideLayouts/slideLayout120.xml"/><Relationship Id="rId37" Type="http://schemas.openxmlformats.org/officeDocument/2006/relationships/theme" Target="../theme/theme5.xml"/><Relationship Id="rId5" Type="http://schemas.openxmlformats.org/officeDocument/2006/relationships/slideLayout" Target="../slideLayouts/slideLayout93.xml"/><Relationship Id="rId15" Type="http://schemas.openxmlformats.org/officeDocument/2006/relationships/slideLayout" Target="../slideLayouts/slideLayout103.xml"/><Relationship Id="rId23" Type="http://schemas.openxmlformats.org/officeDocument/2006/relationships/slideLayout" Target="../slideLayouts/slideLayout111.xml"/><Relationship Id="rId28" Type="http://schemas.openxmlformats.org/officeDocument/2006/relationships/slideLayout" Target="../slideLayouts/slideLayout116.xml"/><Relationship Id="rId36" Type="http://schemas.openxmlformats.org/officeDocument/2006/relationships/slideLayout" Target="../slideLayouts/slideLayout124.xml"/><Relationship Id="rId10" Type="http://schemas.openxmlformats.org/officeDocument/2006/relationships/slideLayout" Target="../slideLayouts/slideLayout98.xml"/><Relationship Id="rId19" Type="http://schemas.openxmlformats.org/officeDocument/2006/relationships/slideLayout" Target="../slideLayouts/slideLayout107.xml"/><Relationship Id="rId31" Type="http://schemas.openxmlformats.org/officeDocument/2006/relationships/slideLayout" Target="../slideLayouts/slideLayout119.xml"/><Relationship Id="rId4" Type="http://schemas.openxmlformats.org/officeDocument/2006/relationships/slideLayout" Target="../slideLayouts/slideLayout92.xml"/><Relationship Id="rId9" Type="http://schemas.openxmlformats.org/officeDocument/2006/relationships/slideLayout" Target="../slideLayouts/slideLayout97.xml"/><Relationship Id="rId14" Type="http://schemas.openxmlformats.org/officeDocument/2006/relationships/slideLayout" Target="../slideLayouts/slideLayout102.xml"/><Relationship Id="rId22" Type="http://schemas.openxmlformats.org/officeDocument/2006/relationships/slideLayout" Target="../slideLayouts/slideLayout110.xml"/><Relationship Id="rId27" Type="http://schemas.openxmlformats.org/officeDocument/2006/relationships/slideLayout" Target="../slideLayouts/slideLayout115.xml"/><Relationship Id="rId30" Type="http://schemas.openxmlformats.org/officeDocument/2006/relationships/slideLayout" Target="../slideLayouts/slideLayout118.xml"/><Relationship Id="rId35" Type="http://schemas.openxmlformats.org/officeDocument/2006/relationships/slideLayout" Target="../slideLayouts/slideLayout12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32.xml"/><Relationship Id="rId13" Type="http://schemas.openxmlformats.org/officeDocument/2006/relationships/slideLayout" Target="../slideLayouts/slideLayout137.xml"/><Relationship Id="rId18" Type="http://schemas.openxmlformats.org/officeDocument/2006/relationships/slideLayout" Target="../slideLayouts/slideLayout142.xml"/><Relationship Id="rId26" Type="http://schemas.openxmlformats.org/officeDocument/2006/relationships/slideLayout" Target="../slideLayouts/slideLayout150.xml"/><Relationship Id="rId3" Type="http://schemas.openxmlformats.org/officeDocument/2006/relationships/slideLayout" Target="../slideLayouts/slideLayout127.xml"/><Relationship Id="rId21" Type="http://schemas.openxmlformats.org/officeDocument/2006/relationships/slideLayout" Target="../slideLayouts/slideLayout145.xml"/><Relationship Id="rId7" Type="http://schemas.openxmlformats.org/officeDocument/2006/relationships/slideLayout" Target="../slideLayouts/slideLayout131.xml"/><Relationship Id="rId12" Type="http://schemas.openxmlformats.org/officeDocument/2006/relationships/slideLayout" Target="../slideLayouts/slideLayout136.xml"/><Relationship Id="rId17" Type="http://schemas.openxmlformats.org/officeDocument/2006/relationships/slideLayout" Target="../slideLayouts/slideLayout141.xml"/><Relationship Id="rId25" Type="http://schemas.openxmlformats.org/officeDocument/2006/relationships/slideLayout" Target="../slideLayouts/slideLayout149.xml"/><Relationship Id="rId2" Type="http://schemas.openxmlformats.org/officeDocument/2006/relationships/slideLayout" Target="../slideLayouts/slideLayout126.xml"/><Relationship Id="rId16" Type="http://schemas.openxmlformats.org/officeDocument/2006/relationships/slideLayout" Target="../slideLayouts/slideLayout140.xml"/><Relationship Id="rId20" Type="http://schemas.openxmlformats.org/officeDocument/2006/relationships/slideLayout" Target="../slideLayouts/slideLayout144.xml"/><Relationship Id="rId29" Type="http://schemas.openxmlformats.org/officeDocument/2006/relationships/theme" Target="../theme/theme6.xml"/><Relationship Id="rId1" Type="http://schemas.openxmlformats.org/officeDocument/2006/relationships/slideLayout" Target="../slideLayouts/slideLayout125.xml"/><Relationship Id="rId6" Type="http://schemas.openxmlformats.org/officeDocument/2006/relationships/slideLayout" Target="../slideLayouts/slideLayout130.xml"/><Relationship Id="rId11" Type="http://schemas.openxmlformats.org/officeDocument/2006/relationships/slideLayout" Target="../slideLayouts/slideLayout135.xml"/><Relationship Id="rId24" Type="http://schemas.openxmlformats.org/officeDocument/2006/relationships/slideLayout" Target="../slideLayouts/slideLayout148.xml"/><Relationship Id="rId5" Type="http://schemas.openxmlformats.org/officeDocument/2006/relationships/slideLayout" Target="../slideLayouts/slideLayout129.xml"/><Relationship Id="rId15" Type="http://schemas.openxmlformats.org/officeDocument/2006/relationships/slideLayout" Target="../slideLayouts/slideLayout139.xml"/><Relationship Id="rId23" Type="http://schemas.openxmlformats.org/officeDocument/2006/relationships/slideLayout" Target="../slideLayouts/slideLayout147.xml"/><Relationship Id="rId28" Type="http://schemas.openxmlformats.org/officeDocument/2006/relationships/slideLayout" Target="../slideLayouts/slideLayout152.xml"/><Relationship Id="rId10" Type="http://schemas.openxmlformats.org/officeDocument/2006/relationships/slideLayout" Target="../slideLayouts/slideLayout134.xml"/><Relationship Id="rId19" Type="http://schemas.openxmlformats.org/officeDocument/2006/relationships/slideLayout" Target="../slideLayouts/slideLayout143.xml"/><Relationship Id="rId4" Type="http://schemas.openxmlformats.org/officeDocument/2006/relationships/slideLayout" Target="../slideLayouts/slideLayout128.xml"/><Relationship Id="rId9" Type="http://schemas.openxmlformats.org/officeDocument/2006/relationships/slideLayout" Target="../slideLayouts/slideLayout133.xml"/><Relationship Id="rId14" Type="http://schemas.openxmlformats.org/officeDocument/2006/relationships/slideLayout" Target="../slideLayouts/slideLayout138.xml"/><Relationship Id="rId22" Type="http://schemas.openxmlformats.org/officeDocument/2006/relationships/slideLayout" Target="../slideLayouts/slideLayout146.xml"/><Relationship Id="rId27" Type="http://schemas.openxmlformats.org/officeDocument/2006/relationships/slideLayout" Target="../slideLayouts/slideLayout151.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60.xml"/><Relationship Id="rId13" Type="http://schemas.openxmlformats.org/officeDocument/2006/relationships/slideLayout" Target="../slideLayouts/slideLayout165.xml"/><Relationship Id="rId18" Type="http://schemas.openxmlformats.org/officeDocument/2006/relationships/slideLayout" Target="../slideLayouts/slideLayout170.xml"/><Relationship Id="rId26" Type="http://schemas.openxmlformats.org/officeDocument/2006/relationships/slideLayout" Target="../slideLayouts/slideLayout178.xml"/><Relationship Id="rId3" Type="http://schemas.openxmlformats.org/officeDocument/2006/relationships/slideLayout" Target="../slideLayouts/slideLayout155.xml"/><Relationship Id="rId21" Type="http://schemas.openxmlformats.org/officeDocument/2006/relationships/slideLayout" Target="../slideLayouts/slideLayout173.xml"/><Relationship Id="rId7" Type="http://schemas.openxmlformats.org/officeDocument/2006/relationships/slideLayout" Target="../slideLayouts/slideLayout159.xml"/><Relationship Id="rId12" Type="http://schemas.openxmlformats.org/officeDocument/2006/relationships/slideLayout" Target="../slideLayouts/slideLayout164.xml"/><Relationship Id="rId17" Type="http://schemas.openxmlformats.org/officeDocument/2006/relationships/slideLayout" Target="../slideLayouts/slideLayout169.xml"/><Relationship Id="rId25" Type="http://schemas.openxmlformats.org/officeDocument/2006/relationships/slideLayout" Target="../slideLayouts/slideLayout177.xml"/><Relationship Id="rId2" Type="http://schemas.openxmlformats.org/officeDocument/2006/relationships/slideLayout" Target="../slideLayouts/slideLayout154.xml"/><Relationship Id="rId16" Type="http://schemas.openxmlformats.org/officeDocument/2006/relationships/slideLayout" Target="../slideLayouts/slideLayout168.xml"/><Relationship Id="rId20" Type="http://schemas.openxmlformats.org/officeDocument/2006/relationships/slideLayout" Target="../slideLayouts/slideLayout172.xml"/><Relationship Id="rId29" Type="http://schemas.openxmlformats.org/officeDocument/2006/relationships/slideLayout" Target="../slideLayouts/slideLayout181.xml"/><Relationship Id="rId1" Type="http://schemas.openxmlformats.org/officeDocument/2006/relationships/slideLayout" Target="../slideLayouts/slideLayout153.xml"/><Relationship Id="rId6" Type="http://schemas.openxmlformats.org/officeDocument/2006/relationships/slideLayout" Target="../slideLayouts/slideLayout158.xml"/><Relationship Id="rId11" Type="http://schemas.openxmlformats.org/officeDocument/2006/relationships/slideLayout" Target="../slideLayouts/slideLayout163.xml"/><Relationship Id="rId24" Type="http://schemas.openxmlformats.org/officeDocument/2006/relationships/slideLayout" Target="../slideLayouts/slideLayout176.xml"/><Relationship Id="rId5" Type="http://schemas.openxmlformats.org/officeDocument/2006/relationships/slideLayout" Target="../slideLayouts/slideLayout157.xml"/><Relationship Id="rId15" Type="http://schemas.openxmlformats.org/officeDocument/2006/relationships/slideLayout" Target="../slideLayouts/slideLayout167.xml"/><Relationship Id="rId23" Type="http://schemas.openxmlformats.org/officeDocument/2006/relationships/slideLayout" Target="../slideLayouts/slideLayout175.xml"/><Relationship Id="rId28" Type="http://schemas.openxmlformats.org/officeDocument/2006/relationships/slideLayout" Target="../slideLayouts/slideLayout180.xml"/><Relationship Id="rId10" Type="http://schemas.openxmlformats.org/officeDocument/2006/relationships/slideLayout" Target="../slideLayouts/slideLayout162.xml"/><Relationship Id="rId19" Type="http://schemas.openxmlformats.org/officeDocument/2006/relationships/slideLayout" Target="../slideLayouts/slideLayout171.xml"/><Relationship Id="rId31" Type="http://schemas.openxmlformats.org/officeDocument/2006/relationships/image" Target="../media/image22.png"/><Relationship Id="rId4" Type="http://schemas.openxmlformats.org/officeDocument/2006/relationships/slideLayout" Target="../slideLayouts/slideLayout156.xml"/><Relationship Id="rId9" Type="http://schemas.openxmlformats.org/officeDocument/2006/relationships/slideLayout" Target="../slideLayouts/slideLayout161.xml"/><Relationship Id="rId14" Type="http://schemas.openxmlformats.org/officeDocument/2006/relationships/slideLayout" Target="../slideLayouts/slideLayout166.xml"/><Relationship Id="rId22" Type="http://schemas.openxmlformats.org/officeDocument/2006/relationships/slideLayout" Target="../slideLayouts/slideLayout174.xml"/><Relationship Id="rId27" Type="http://schemas.openxmlformats.org/officeDocument/2006/relationships/slideLayout" Target="../slideLayouts/slideLayout179.xml"/><Relationship Id="rId30"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89.xml"/><Relationship Id="rId13" Type="http://schemas.openxmlformats.org/officeDocument/2006/relationships/slideLayout" Target="../slideLayouts/slideLayout194.xml"/><Relationship Id="rId18" Type="http://schemas.openxmlformats.org/officeDocument/2006/relationships/slideLayout" Target="../slideLayouts/slideLayout199.xml"/><Relationship Id="rId26" Type="http://schemas.openxmlformats.org/officeDocument/2006/relationships/theme" Target="../theme/theme8.xml"/><Relationship Id="rId3" Type="http://schemas.openxmlformats.org/officeDocument/2006/relationships/slideLayout" Target="../slideLayouts/slideLayout184.xml"/><Relationship Id="rId21" Type="http://schemas.openxmlformats.org/officeDocument/2006/relationships/slideLayout" Target="../slideLayouts/slideLayout202.xml"/><Relationship Id="rId7" Type="http://schemas.openxmlformats.org/officeDocument/2006/relationships/slideLayout" Target="../slideLayouts/slideLayout188.xml"/><Relationship Id="rId12" Type="http://schemas.openxmlformats.org/officeDocument/2006/relationships/slideLayout" Target="../slideLayouts/slideLayout193.xml"/><Relationship Id="rId17" Type="http://schemas.openxmlformats.org/officeDocument/2006/relationships/slideLayout" Target="../slideLayouts/slideLayout198.xml"/><Relationship Id="rId25" Type="http://schemas.openxmlformats.org/officeDocument/2006/relationships/slideLayout" Target="../slideLayouts/slideLayout206.xml"/><Relationship Id="rId2" Type="http://schemas.openxmlformats.org/officeDocument/2006/relationships/slideLayout" Target="../slideLayouts/slideLayout183.xml"/><Relationship Id="rId16" Type="http://schemas.openxmlformats.org/officeDocument/2006/relationships/slideLayout" Target="../slideLayouts/slideLayout197.xml"/><Relationship Id="rId20" Type="http://schemas.openxmlformats.org/officeDocument/2006/relationships/slideLayout" Target="../slideLayouts/slideLayout201.xml"/><Relationship Id="rId29" Type="http://schemas.openxmlformats.org/officeDocument/2006/relationships/oleObject" Target="../embeddings/oleObject1.bin"/><Relationship Id="rId1" Type="http://schemas.openxmlformats.org/officeDocument/2006/relationships/slideLayout" Target="../slideLayouts/slideLayout182.xml"/><Relationship Id="rId6" Type="http://schemas.openxmlformats.org/officeDocument/2006/relationships/slideLayout" Target="../slideLayouts/slideLayout187.xml"/><Relationship Id="rId11" Type="http://schemas.openxmlformats.org/officeDocument/2006/relationships/slideLayout" Target="../slideLayouts/slideLayout192.xml"/><Relationship Id="rId24" Type="http://schemas.openxmlformats.org/officeDocument/2006/relationships/slideLayout" Target="../slideLayouts/slideLayout205.xml"/><Relationship Id="rId5" Type="http://schemas.openxmlformats.org/officeDocument/2006/relationships/slideLayout" Target="../slideLayouts/slideLayout186.xml"/><Relationship Id="rId15" Type="http://schemas.openxmlformats.org/officeDocument/2006/relationships/slideLayout" Target="../slideLayouts/slideLayout196.xml"/><Relationship Id="rId23" Type="http://schemas.openxmlformats.org/officeDocument/2006/relationships/slideLayout" Target="../slideLayouts/slideLayout204.xml"/><Relationship Id="rId28" Type="http://schemas.openxmlformats.org/officeDocument/2006/relationships/tags" Target="../tags/tag1.xml"/><Relationship Id="rId10" Type="http://schemas.openxmlformats.org/officeDocument/2006/relationships/slideLayout" Target="../slideLayouts/slideLayout191.xml"/><Relationship Id="rId19" Type="http://schemas.openxmlformats.org/officeDocument/2006/relationships/slideLayout" Target="../slideLayouts/slideLayout200.xml"/><Relationship Id="rId4" Type="http://schemas.openxmlformats.org/officeDocument/2006/relationships/slideLayout" Target="../slideLayouts/slideLayout185.xml"/><Relationship Id="rId9" Type="http://schemas.openxmlformats.org/officeDocument/2006/relationships/slideLayout" Target="../slideLayouts/slideLayout190.xml"/><Relationship Id="rId14" Type="http://schemas.openxmlformats.org/officeDocument/2006/relationships/slideLayout" Target="../slideLayouts/slideLayout195.xml"/><Relationship Id="rId22" Type="http://schemas.openxmlformats.org/officeDocument/2006/relationships/slideLayout" Target="../slideLayouts/slideLayout203.xml"/><Relationship Id="rId27" Type="http://schemas.openxmlformats.org/officeDocument/2006/relationships/vmlDrawing" Target="../drawings/vmlDrawing1.vml"/><Relationship Id="rId30" Type="http://schemas.openxmlformats.org/officeDocument/2006/relationships/image" Target="../media/image26.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167" r:id="rId1"/>
    <p:sldLayoutId id="2147484166" r:id="rId2"/>
    <p:sldLayoutId id="2147484183" r:id="rId3"/>
    <p:sldLayoutId id="2147484188" r:id="rId4"/>
    <p:sldLayoutId id="2147484192" r:id="rId5"/>
    <p:sldLayoutId id="2147484162" r:id="rId6"/>
    <p:sldLayoutId id="2147484191" r:id="rId7"/>
    <p:sldLayoutId id="2147484193" r:id="rId8"/>
    <p:sldLayoutId id="2147484105" r:id="rId9"/>
    <p:sldLayoutId id="2147484184" r:id="rId10"/>
    <p:sldLayoutId id="2147484182" r:id="rId11"/>
    <p:sldLayoutId id="2147484185" r:id="rId12"/>
    <p:sldLayoutId id="2147484130" r:id="rId13"/>
    <p:sldLayoutId id="2147484101" r:id="rId14"/>
    <p:sldLayoutId id="2147484102" r:id="rId15"/>
    <p:sldLayoutId id="2147484087" r:id="rId16"/>
    <p:sldLayoutId id="2147484098" r:id="rId17"/>
    <p:sldLayoutId id="2147484086" r:id="rId18"/>
    <p:sldLayoutId id="2147484107" r:id="rId19"/>
    <p:sldLayoutId id="2147484099" r:id="rId20"/>
    <p:sldLayoutId id="2147484100" r:id="rId21"/>
    <p:sldLayoutId id="2147484089" r:id="rId22"/>
    <p:sldLayoutId id="2147484106" r:id="rId23"/>
    <p:sldLayoutId id="2147484092" r:id="rId24"/>
    <p:sldLayoutId id="2147484093" r:id="rId25"/>
    <p:sldLayoutId id="2147484127" r:id="rId26"/>
    <p:sldLayoutId id="2147484128" r:id="rId27"/>
    <p:sldLayoutId id="2147484129" r:id="rId28"/>
    <p:sldLayoutId id="2147484094" r:id="rId29"/>
    <p:sldLayoutId id="2147484096" r:id="rId30"/>
    <p:sldLayoutId id="2147484194" r:id="rId31"/>
  </p:sldLayoutIdLst>
  <p:transition>
    <p:fade/>
  </p:transition>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1986" y="1370161"/>
            <a:ext cx="11192504" cy="2663046"/>
          </a:xfrm>
          <a:prstGeom prst="rect">
            <a:avLst/>
          </a:prstGeom>
        </p:spPr>
        <p:txBody>
          <a:bodyPr vert="horz" lIns="68589" tIns="34295" rIns="68589" bIns="34295" rtlCol="0" anchor="ctr">
            <a:noAutofit/>
          </a:bodyPr>
          <a:lstStyle/>
          <a:p>
            <a:r>
              <a:rPr lang="en-US"/>
              <a:t>Click to edit Master title style</a:t>
            </a:r>
            <a:endParaRPr lang="en-US" dirty="0"/>
          </a:p>
        </p:txBody>
      </p:sp>
      <p:sp>
        <p:nvSpPr>
          <p:cNvPr id="4" name="Date Placeholder 3"/>
          <p:cNvSpPr>
            <a:spLocks noGrp="1"/>
          </p:cNvSpPr>
          <p:nvPr>
            <p:ph type="dt" sz="half" idx="2"/>
          </p:nvPr>
        </p:nvSpPr>
        <p:spPr>
          <a:xfrm>
            <a:off x="621987" y="6482889"/>
            <a:ext cx="2900981" cy="372394"/>
          </a:xfrm>
          <a:prstGeom prst="rect">
            <a:avLst/>
          </a:prstGeom>
        </p:spPr>
        <p:txBody>
          <a:bodyPr vert="horz" lIns="68589" tIns="34295" rIns="68589" bIns="34295" rtlCol="0" anchor="ctr"/>
          <a:lstStyle>
            <a:lvl1pPr algn="l">
              <a:defRPr sz="1224">
                <a:solidFill>
                  <a:schemeClr val="tx1">
                    <a:tint val="75000"/>
                  </a:schemeClr>
                </a:solidFill>
              </a:defRPr>
            </a:lvl1pPr>
          </a:lstStyle>
          <a:p>
            <a:pPr defTabSz="932706"/>
            <a:fld id="{06D27A19-394D-4F06-8EE7-ABB2AF8AA828}" type="datetimeFigureOut">
              <a:rPr lang="en-US" smtClean="0">
                <a:solidFill>
                  <a:prstClr val="black">
                    <a:tint val="75000"/>
                  </a:prstClr>
                </a:solidFill>
              </a:rPr>
              <a:pPr defTabSz="932706"/>
              <a:t>11/30/2018</a:t>
            </a:fld>
            <a:endParaRPr lang="en-US">
              <a:solidFill>
                <a:prstClr val="black">
                  <a:tint val="75000"/>
                </a:prstClr>
              </a:solidFill>
            </a:endParaRPr>
          </a:p>
        </p:txBody>
      </p:sp>
      <p:sp>
        <p:nvSpPr>
          <p:cNvPr id="5" name="Footer Placeholder 4"/>
          <p:cNvSpPr>
            <a:spLocks noGrp="1"/>
          </p:cNvSpPr>
          <p:nvPr>
            <p:ph type="ftr" sz="quarter" idx="3"/>
          </p:nvPr>
        </p:nvSpPr>
        <p:spPr>
          <a:xfrm>
            <a:off x="4248616" y="6482889"/>
            <a:ext cx="3939243" cy="372394"/>
          </a:xfrm>
          <a:prstGeom prst="rect">
            <a:avLst/>
          </a:prstGeom>
        </p:spPr>
        <p:txBody>
          <a:bodyPr vert="horz" lIns="68589" tIns="34295" rIns="68589" bIns="34295" rtlCol="0" anchor="ctr"/>
          <a:lstStyle>
            <a:lvl1pPr algn="ctr">
              <a:defRPr sz="1224">
                <a:solidFill>
                  <a:schemeClr val="tx1">
                    <a:tint val="75000"/>
                  </a:schemeClr>
                </a:solidFill>
              </a:defRPr>
            </a:lvl1pPr>
          </a:lstStyle>
          <a:p>
            <a:pPr defTabSz="932706"/>
            <a:endParaRPr lang="en-US" dirty="0">
              <a:solidFill>
                <a:prstClr val="black">
                  <a:tint val="75000"/>
                </a:prstClr>
              </a:solidFill>
            </a:endParaRPr>
          </a:p>
        </p:txBody>
      </p:sp>
      <p:sp>
        <p:nvSpPr>
          <p:cNvPr id="6" name="Slide Number Placeholder 5"/>
          <p:cNvSpPr>
            <a:spLocks noGrp="1"/>
          </p:cNvSpPr>
          <p:nvPr>
            <p:ph type="sldNum" sz="quarter" idx="4"/>
          </p:nvPr>
        </p:nvSpPr>
        <p:spPr>
          <a:xfrm>
            <a:off x="8913510" y="6482889"/>
            <a:ext cx="2900979" cy="372394"/>
          </a:xfrm>
          <a:prstGeom prst="rect">
            <a:avLst/>
          </a:prstGeom>
        </p:spPr>
        <p:txBody>
          <a:bodyPr vert="horz" lIns="68589" tIns="34295" rIns="68589" bIns="34295" rtlCol="0" anchor="ctr"/>
          <a:lstStyle>
            <a:lvl1pPr algn="r">
              <a:defRPr sz="1224">
                <a:solidFill>
                  <a:schemeClr val="tx1">
                    <a:tint val="75000"/>
                  </a:schemeClr>
                </a:solidFill>
              </a:defRPr>
            </a:lvl1pPr>
          </a:lstStyle>
          <a:p>
            <a:pPr defTabSz="932706"/>
            <a:fld id="{D39CD7CD-452B-4444-AC75-82B7EFC56474}" type="slidenum">
              <a:rPr lang="en-US" smtClean="0">
                <a:solidFill>
                  <a:prstClr val="black">
                    <a:tint val="75000"/>
                  </a:prstClr>
                </a:solidFill>
              </a:rPr>
              <a:pPr defTabSz="932706"/>
              <a:t>‹#›</a:t>
            </a:fld>
            <a:endParaRPr lang="en-US">
              <a:solidFill>
                <a:prstClr val="black">
                  <a:tint val="75000"/>
                </a:prstClr>
              </a:solidFill>
            </a:endParaRPr>
          </a:p>
        </p:txBody>
      </p:sp>
    </p:spTree>
    <p:extLst>
      <p:ext uri="{BB962C8B-B14F-4D97-AF65-F5344CB8AC3E}">
        <p14:creationId xmlns:p14="http://schemas.microsoft.com/office/powerpoint/2010/main" val="2665588488"/>
      </p:ext>
    </p:extLst>
  </p:cSld>
  <p:clrMap bg1="lt1" tx1="dk1" bg2="lt2" tx2="dk2" accent1="accent1" accent2="accent2" accent3="accent3" accent4="accent4" accent5="accent5" accent6="accent6" hlink="hlink" folHlink="folHlink"/>
  <p:sldLayoutIdLst>
    <p:sldLayoutId id="2147484197" r:id="rId1"/>
    <p:sldLayoutId id="2147484198" r:id="rId2"/>
    <p:sldLayoutId id="2147484199" r:id="rId3"/>
    <p:sldLayoutId id="2147484200" r:id="rId4"/>
    <p:sldLayoutId id="2147484201" r:id="rId5"/>
    <p:sldLayoutId id="2147484202" r:id="rId6"/>
    <p:sldLayoutId id="2147484203" r:id="rId7"/>
    <p:sldLayoutId id="2147484204" r:id="rId8"/>
    <p:sldLayoutId id="2147484205" r:id="rId9"/>
    <p:sldLayoutId id="2147484206" r:id="rId10"/>
    <p:sldLayoutId id="2147484207" r:id="rId11"/>
    <p:sldLayoutId id="2147484208" r:id="rId12"/>
    <p:sldLayoutId id="2147484209" r:id="rId13"/>
  </p:sldLayoutIdLst>
  <p:txStyles>
    <p:titleStyle>
      <a:lvl1pPr algn="l" defTabSz="932743" rtl="0" eaLnBrk="1" latinLnBrk="0" hangingPunct="1">
        <a:spcBef>
          <a:spcPct val="0"/>
        </a:spcBef>
        <a:buNone/>
        <a:defRPr sz="6120" kern="1200">
          <a:solidFill>
            <a:schemeClr val="tx1"/>
          </a:solidFill>
          <a:latin typeface="Segoe UI Light" pitchFamily="34" charset="0"/>
          <a:ea typeface="+mj-ea"/>
          <a:cs typeface="+mj-cs"/>
        </a:defRPr>
      </a:lvl1pPr>
    </p:titleStyle>
    <p:bodyStyle>
      <a:lvl1pPr marL="349779" indent="-349779" algn="l" defTabSz="932743" rtl="0" eaLnBrk="1" latinLnBrk="0" hangingPunct="1">
        <a:spcBef>
          <a:spcPct val="20000"/>
        </a:spcBef>
        <a:buFont typeface="Arial" pitchFamily="34" charset="0"/>
        <a:buChar char="•"/>
        <a:defRPr sz="3264" kern="1200">
          <a:solidFill>
            <a:schemeClr val="tx1"/>
          </a:solidFill>
          <a:latin typeface="+mn-lt"/>
          <a:ea typeface="+mn-ea"/>
          <a:cs typeface="+mn-cs"/>
        </a:defRPr>
      </a:lvl1pPr>
      <a:lvl2pPr marL="757855" indent="-291482" algn="l" defTabSz="932743" rtl="0" eaLnBrk="1" latinLnBrk="0" hangingPunct="1">
        <a:spcBef>
          <a:spcPct val="20000"/>
        </a:spcBef>
        <a:buFont typeface="Arial" pitchFamily="34" charset="0"/>
        <a:buChar char="–"/>
        <a:defRPr sz="2856" kern="1200">
          <a:solidFill>
            <a:schemeClr val="tx1"/>
          </a:solidFill>
          <a:latin typeface="+mn-lt"/>
          <a:ea typeface="+mn-ea"/>
          <a:cs typeface="+mn-cs"/>
        </a:defRPr>
      </a:lvl2pPr>
      <a:lvl3pPr marL="1165929" indent="-233186" algn="l" defTabSz="932743" rtl="0" eaLnBrk="1" latinLnBrk="0" hangingPunct="1">
        <a:spcBef>
          <a:spcPct val="20000"/>
        </a:spcBef>
        <a:buFont typeface="Arial" pitchFamily="34" charset="0"/>
        <a:buChar char="•"/>
        <a:defRPr sz="2448" kern="1200">
          <a:solidFill>
            <a:schemeClr val="tx1"/>
          </a:solidFill>
          <a:latin typeface="+mn-lt"/>
          <a:ea typeface="+mn-ea"/>
          <a:cs typeface="+mn-cs"/>
        </a:defRPr>
      </a:lvl3pPr>
      <a:lvl4pPr marL="1632302" indent="-233186" algn="l" defTabSz="932743" rtl="0" eaLnBrk="1" latinLnBrk="0" hangingPunct="1">
        <a:spcBef>
          <a:spcPct val="20000"/>
        </a:spcBef>
        <a:buFont typeface="Arial" pitchFamily="34" charset="0"/>
        <a:buChar char="–"/>
        <a:defRPr sz="2040" kern="1200">
          <a:solidFill>
            <a:schemeClr val="tx1"/>
          </a:solidFill>
          <a:latin typeface="+mn-lt"/>
          <a:ea typeface="+mn-ea"/>
          <a:cs typeface="+mn-cs"/>
        </a:defRPr>
      </a:lvl4pPr>
      <a:lvl5pPr marL="2098674" indent="-233186" algn="l" defTabSz="932743" rtl="0" eaLnBrk="1" latinLnBrk="0" hangingPunct="1">
        <a:spcBef>
          <a:spcPct val="20000"/>
        </a:spcBef>
        <a:buFont typeface="Arial" pitchFamily="34" charset="0"/>
        <a:buChar char="»"/>
        <a:defRPr sz="2040" kern="1200">
          <a:solidFill>
            <a:schemeClr val="tx1"/>
          </a:solidFill>
          <a:latin typeface="+mn-lt"/>
          <a:ea typeface="+mn-ea"/>
          <a:cs typeface="+mn-cs"/>
        </a:defRPr>
      </a:lvl5pPr>
      <a:lvl6pPr marL="2565045" indent="-233186" algn="l" defTabSz="932743"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1417" indent="-233186" algn="l" defTabSz="932743"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7789" indent="-233186" algn="l" defTabSz="932743"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4162" indent="-233186" algn="l" defTabSz="932743"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32743" rtl="0" eaLnBrk="1" latinLnBrk="0" hangingPunct="1">
        <a:defRPr sz="1904" kern="1200">
          <a:solidFill>
            <a:schemeClr val="tx1"/>
          </a:solidFill>
          <a:latin typeface="+mn-lt"/>
          <a:ea typeface="+mn-ea"/>
          <a:cs typeface="+mn-cs"/>
        </a:defRPr>
      </a:lvl1pPr>
      <a:lvl2pPr marL="466372" algn="l" defTabSz="932743" rtl="0" eaLnBrk="1" latinLnBrk="0" hangingPunct="1">
        <a:defRPr sz="1904" kern="1200">
          <a:solidFill>
            <a:schemeClr val="tx1"/>
          </a:solidFill>
          <a:latin typeface="+mn-lt"/>
          <a:ea typeface="+mn-ea"/>
          <a:cs typeface="+mn-cs"/>
        </a:defRPr>
      </a:lvl2pPr>
      <a:lvl3pPr marL="932743" algn="l" defTabSz="932743" rtl="0" eaLnBrk="1" latinLnBrk="0" hangingPunct="1">
        <a:defRPr sz="1904" kern="1200">
          <a:solidFill>
            <a:schemeClr val="tx1"/>
          </a:solidFill>
          <a:latin typeface="+mn-lt"/>
          <a:ea typeface="+mn-ea"/>
          <a:cs typeface="+mn-cs"/>
        </a:defRPr>
      </a:lvl3pPr>
      <a:lvl4pPr marL="1399115" algn="l" defTabSz="932743" rtl="0" eaLnBrk="1" latinLnBrk="0" hangingPunct="1">
        <a:defRPr sz="1904" kern="1200">
          <a:solidFill>
            <a:schemeClr val="tx1"/>
          </a:solidFill>
          <a:latin typeface="+mn-lt"/>
          <a:ea typeface="+mn-ea"/>
          <a:cs typeface="+mn-cs"/>
        </a:defRPr>
      </a:lvl4pPr>
      <a:lvl5pPr marL="1865488" algn="l" defTabSz="932743" rtl="0" eaLnBrk="1" latinLnBrk="0" hangingPunct="1">
        <a:defRPr sz="1904" kern="1200">
          <a:solidFill>
            <a:schemeClr val="tx1"/>
          </a:solidFill>
          <a:latin typeface="+mn-lt"/>
          <a:ea typeface="+mn-ea"/>
          <a:cs typeface="+mn-cs"/>
        </a:defRPr>
      </a:lvl5pPr>
      <a:lvl6pPr marL="2331860" algn="l" defTabSz="932743" rtl="0" eaLnBrk="1" latinLnBrk="0" hangingPunct="1">
        <a:defRPr sz="1904" kern="1200">
          <a:solidFill>
            <a:schemeClr val="tx1"/>
          </a:solidFill>
          <a:latin typeface="+mn-lt"/>
          <a:ea typeface="+mn-ea"/>
          <a:cs typeface="+mn-cs"/>
        </a:defRPr>
      </a:lvl6pPr>
      <a:lvl7pPr marL="2798231" algn="l" defTabSz="932743" rtl="0" eaLnBrk="1" latinLnBrk="0" hangingPunct="1">
        <a:defRPr sz="1904" kern="1200">
          <a:solidFill>
            <a:schemeClr val="tx1"/>
          </a:solidFill>
          <a:latin typeface="+mn-lt"/>
          <a:ea typeface="+mn-ea"/>
          <a:cs typeface="+mn-cs"/>
        </a:defRPr>
      </a:lvl7pPr>
      <a:lvl8pPr marL="3264603" algn="l" defTabSz="932743" rtl="0" eaLnBrk="1" latinLnBrk="0" hangingPunct="1">
        <a:defRPr sz="1904" kern="1200">
          <a:solidFill>
            <a:schemeClr val="tx1"/>
          </a:solidFill>
          <a:latin typeface="+mn-lt"/>
          <a:ea typeface="+mn-ea"/>
          <a:cs typeface="+mn-cs"/>
        </a:defRPr>
      </a:lvl8pPr>
      <a:lvl9pPr marL="3730975" algn="l" defTabSz="932743" rtl="0" eaLnBrk="1" latinLnBrk="0" hangingPunct="1">
        <a:defRPr sz="1904"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95518" y="200235"/>
            <a:ext cx="11375537" cy="1186802"/>
          </a:xfrm>
          <a:prstGeom prst="rect">
            <a:avLst/>
          </a:prstGeom>
        </p:spPr>
        <p:txBody>
          <a:bodyPr vert="horz" wrap="square" lIns="0" tIns="0" rIns="0" bIns="0" rtlCol="0" anchor="b" anchorCtr="0">
            <a:noAutofit/>
          </a:bodyPr>
          <a:lstStyle/>
          <a:p>
            <a:r>
              <a:rPr lang="pt-PT" noProof="0" dirty="0" err="1"/>
              <a:t>Click</a:t>
            </a:r>
            <a:r>
              <a:rPr lang="pt-PT" noProof="0" dirty="0"/>
              <a:t> to </a:t>
            </a:r>
            <a:r>
              <a:rPr lang="pt-PT" noProof="0" dirty="0" err="1"/>
              <a:t>edit</a:t>
            </a:r>
            <a:r>
              <a:rPr lang="pt-PT" noProof="0" dirty="0"/>
              <a:t> </a:t>
            </a:r>
            <a:r>
              <a:rPr lang="pt-PT" noProof="0" dirty="0" err="1"/>
              <a:t>Master</a:t>
            </a:r>
            <a:r>
              <a:rPr lang="pt-PT" noProof="0" dirty="0"/>
              <a:t> </a:t>
            </a:r>
            <a:r>
              <a:rPr lang="pt-PT" noProof="0" dirty="0" err="1"/>
              <a:t>title</a:t>
            </a:r>
            <a:r>
              <a:rPr lang="pt-PT" noProof="0" dirty="0"/>
              <a:t> </a:t>
            </a:r>
            <a:r>
              <a:rPr lang="pt-PT" noProof="0" dirty="0" err="1"/>
              <a:t>style</a:t>
            </a:r>
            <a:endParaRPr lang="pt-PT" noProof="0" dirty="0"/>
          </a:p>
        </p:txBody>
      </p:sp>
      <p:sp>
        <p:nvSpPr>
          <p:cNvPr id="3" name="Text Placeholder 2"/>
          <p:cNvSpPr>
            <a:spLocks noGrp="1"/>
          </p:cNvSpPr>
          <p:nvPr>
            <p:ph type="body" idx="1"/>
          </p:nvPr>
        </p:nvSpPr>
        <p:spPr>
          <a:xfrm>
            <a:off x="617474" y="1718009"/>
            <a:ext cx="11375535" cy="4680686"/>
          </a:xfrm>
          <a:prstGeom prst="rect">
            <a:avLst/>
          </a:prstGeom>
        </p:spPr>
        <p:txBody>
          <a:bodyPr vert="horz" wrap="square" lIns="0" tIns="0" rIns="0" bIns="0" rtlCol="0">
            <a:normAutofit/>
          </a:bodyPr>
          <a:lstStyle/>
          <a:p>
            <a:pPr lvl="0"/>
            <a:r>
              <a:rPr lang="pt-PT" noProof="0" dirty="0" err="1"/>
              <a:t>Click</a:t>
            </a:r>
            <a:r>
              <a:rPr lang="pt-PT" noProof="0" dirty="0"/>
              <a:t> to </a:t>
            </a:r>
            <a:r>
              <a:rPr lang="pt-PT" noProof="0" dirty="0" err="1"/>
              <a:t>edit</a:t>
            </a:r>
            <a:r>
              <a:rPr lang="pt-PT" noProof="0" dirty="0"/>
              <a:t> </a:t>
            </a:r>
            <a:r>
              <a:rPr lang="pt-PT" noProof="0" dirty="0" err="1"/>
              <a:t>Master</a:t>
            </a:r>
            <a:r>
              <a:rPr lang="pt-PT" noProof="0" dirty="0"/>
              <a:t> </a:t>
            </a:r>
            <a:r>
              <a:rPr lang="pt-PT" noProof="0" dirty="0" err="1"/>
              <a:t>text</a:t>
            </a:r>
            <a:r>
              <a:rPr lang="pt-PT" noProof="0" dirty="0"/>
              <a:t> </a:t>
            </a:r>
            <a:r>
              <a:rPr lang="pt-PT" noProof="0" dirty="0" err="1"/>
              <a:t>styles</a:t>
            </a:r>
            <a:endParaRPr lang="pt-PT" noProof="0" dirty="0"/>
          </a:p>
          <a:p>
            <a:pPr lvl="1"/>
            <a:r>
              <a:rPr lang="pt-PT" noProof="0" dirty="0" err="1"/>
              <a:t>Second</a:t>
            </a:r>
            <a:r>
              <a:rPr lang="pt-PT" noProof="0" dirty="0"/>
              <a:t> </a:t>
            </a:r>
            <a:r>
              <a:rPr lang="pt-PT" noProof="0" dirty="0" err="1"/>
              <a:t>level</a:t>
            </a:r>
            <a:endParaRPr lang="pt-PT" noProof="0" dirty="0"/>
          </a:p>
          <a:p>
            <a:pPr lvl="2"/>
            <a:r>
              <a:rPr lang="pt-PT" noProof="0" dirty="0" err="1"/>
              <a:t>Third</a:t>
            </a:r>
            <a:r>
              <a:rPr lang="pt-PT" noProof="0" dirty="0"/>
              <a:t> </a:t>
            </a:r>
            <a:r>
              <a:rPr lang="pt-PT" noProof="0" dirty="0" err="1"/>
              <a:t>level</a:t>
            </a:r>
            <a:endParaRPr lang="pt-PT" noProof="0" dirty="0"/>
          </a:p>
          <a:p>
            <a:pPr lvl="3"/>
            <a:r>
              <a:rPr lang="pt-PT" noProof="0" dirty="0" err="1"/>
              <a:t>Fourth</a:t>
            </a:r>
            <a:r>
              <a:rPr lang="pt-PT" noProof="0" dirty="0"/>
              <a:t> </a:t>
            </a:r>
            <a:r>
              <a:rPr lang="pt-PT" noProof="0" dirty="0" err="1"/>
              <a:t>level</a:t>
            </a:r>
            <a:endParaRPr lang="pt-PT" noProof="0" dirty="0"/>
          </a:p>
          <a:p>
            <a:pPr lvl="4"/>
            <a:r>
              <a:rPr lang="pt-PT" noProof="0" dirty="0" err="1"/>
              <a:t>Fifth</a:t>
            </a:r>
            <a:r>
              <a:rPr lang="pt-PT" noProof="0" dirty="0"/>
              <a:t> </a:t>
            </a:r>
            <a:r>
              <a:rPr lang="pt-PT" noProof="0" dirty="0" err="1"/>
              <a:t>level</a:t>
            </a:r>
            <a:endParaRPr lang="pt-PT" noProof="0" dirty="0"/>
          </a:p>
        </p:txBody>
      </p:sp>
      <p:sp>
        <p:nvSpPr>
          <p:cNvPr id="4" name="Date Placeholder 3"/>
          <p:cNvSpPr>
            <a:spLocks noGrp="1"/>
          </p:cNvSpPr>
          <p:nvPr>
            <p:ph type="dt" sz="half" idx="2"/>
          </p:nvPr>
        </p:nvSpPr>
        <p:spPr>
          <a:xfrm>
            <a:off x="725461" y="6648037"/>
            <a:ext cx="2901844" cy="372394"/>
          </a:xfrm>
          <a:prstGeom prst="rect">
            <a:avLst/>
          </a:prstGeom>
        </p:spPr>
        <p:txBody>
          <a:bodyPr anchor="b"/>
          <a:lstStyle>
            <a:lvl1pPr algn="ctr">
              <a:defRPr sz="1088">
                <a:solidFill>
                  <a:schemeClr val="tx1">
                    <a:lumMod val="75000"/>
                    <a:lumOff val="25000"/>
                  </a:schemeClr>
                </a:solidFill>
              </a:defRPr>
            </a:lvl1pPr>
          </a:lstStyle>
          <a:p>
            <a:pPr defTabSz="1243493"/>
            <a:fld id="{DA97B450-6A9F-4603-BB85-9F7704CBB83E}" type="datetime1">
              <a:rPr lang="pt-PT" smtClean="0">
                <a:solidFill>
                  <a:srgbClr val="292929">
                    <a:lumMod val="75000"/>
                    <a:lumOff val="25000"/>
                  </a:srgbClr>
                </a:solidFill>
              </a:rPr>
              <a:pPr defTabSz="1243493"/>
              <a:t>30/11/2018</a:t>
            </a:fld>
            <a:endParaRPr lang="pt-PT" dirty="0">
              <a:solidFill>
                <a:srgbClr val="292929">
                  <a:lumMod val="75000"/>
                  <a:lumOff val="25000"/>
                </a:srgbClr>
              </a:solidFill>
            </a:endParaRPr>
          </a:p>
        </p:txBody>
      </p:sp>
      <p:sp>
        <p:nvSpPr>
          <p:cNvPr id="5" name="Footer Placeholder 4"/>
          <p:cNvSpPr>
            <a:spLocks noGrp="1"/>
          </p:cNvSpPr>
          <p:nvPr>
            <p:ph type="ftr" sz="quarter" idx="3"/>
          </p:nvPr>
        </p:nvSpPr>
        <p:spPr>
          <a:xfrm>
            <a:off x="4352766" y="6648037"/>
            <a:ext cx="3938217" cy="372394"/>
          </a:xfrm>
          <a:prstGeom prst="rect">
            <a:avLst/>
          </a:prstGeom>
        </p:spPr>
        <p:txBody>
          <a:bodyPr anchor="b"/>
          <a:lstStyle>
            <a:lvl1pPr algn="ctr">
              <a:defRPr sz="1088">
                <a:solidFill>
                  <a:schemeClr val="tx1">
                    <a:lumMod val="75000"/>
                    <a:lumOff val="25000"/>
                  </a:schemeClr>
                </a:solidFill>
              </a:defRPr>
            </a:lvl1pPr>
          </a:lstStyle>
          <a:p>
            <a:pPr defTabSz="1243493"/>
            <a:r>
              <a:rPr lang="pt-PT">
                <a:solidFill>
                  <a:srgbClr val="292929">
                    <a:lumMod val="75000"/>
                    <a:lumOff val="25000"/>
                  </a:srgbClr>
                </a:solidFill>
              </a:rPr>
              <a:t>www.devscope.net</a:t>
            </a:r>
          </a:p>
        </p:txBody>
      </p:sp>
      <p:sp>
        <p:nvSpPr>
          <p:cNvPr id="6" name="Slide Number Placeholder 5"/>
          <p:cNvSpPr>
            <a:spLocks noGrp="1"/>
          </p:cNvSpPr>
          <p:nvPr>
            <p:ph type="sldNum" sz="quarter" idx="4"/>
          </p:nvPr>
        </p:nvSpPr>
        <p:spPr>
          <a:xfrm>
            <a:off x="9016444" y="6648037"/>
            <a:ext cx="2901844" cy="372394"/>
          </a:xfrm>
          <a:prstGeom prst="rect">
            <a:avLst/>
          </a:prstGeom>
        </p:spPr>
        <p:txBody>
          <a:bodyPr anchor="b"/>
          <a:lstStyle>
            <a:lvl1pPr algn="ctr">
              <a:defRPr sz="1088">
                <a:solidFill>
                  <a:schemeClr val="tx1">
                    <a:lumMod val="75000"/>
                    <a:lumOff val="25000"/>
                  </a:schemeClr>
                </a:solidFill>
              </a:defRPr>
            </a:lvl1pPr>
          </a:lstStyle>
          <a:p>
            <a:pPr defTabSz="1243493"/>
            <a:fld id="{406BA5C3-4A3D-4FA7-8EA0-AB15012EA744}" type="slidenum">
              <a:rPr lang="pt-PT" smtClean="0">
                <a:solidFill>
                  <a:srgbClr val="292929">
                    <a:lumMod val="75000"/>
                    <a:lumOff val="25000"/>
                  </a:srgbClr>
                </a:solidFill>
              </a:rPr>
              <a:pPr defTabSz="1243493"/>
              <a:t>‹#›</a:t>
            </a:fld>
            <a:endParaRPr lang="pt-PT">
              <a:solidFill>
                <a:srgbClr val="292929">
                  <a:lumMod val="75000"/>
                  <a:lumOff val="25000"/>
                </a:srgbClr>
              </a:solidFill>
            </a:endParaRPr>
          </a:p>
        </p:txBody>
      </p:sp>
    </p:spTree>
    <p:extLst>
      <p:ext uri="{BB962C8B-B14F-4D97-AF65-F5344CB8AC3E}">
        <p14:creationId xmlns:p14="http://schemas.microsoft.com/office/powerpoint/2010/main" val="2411603688"/>
      </p:ext>
    </p:extLst>
  </p:cSld>
  <p:clrMap bg1="lt1" tx1="dk1" bg2="lt2" tx2="dk2" accent1="accent1" accent2="accent2" accent3="accent3" accent4="accent4" accent5="accent5" accent6="accent6" hlink="hlink" folHlink="folHlink"/>
  <p:sldLayoutIdLst>
    <p:sldLayoutId id="2147484211" r:id="rId1"/>
    <p:sldLayoutId id="2147484212" r:id="rId2"/>
    <p:sldLayoutId id="2147484213" r:id="rId3"/>
    <p:sldLayoutId id="2147484214" r:id="rId4"/>
    <p:sldLayoutId id="2147484215" r:id="rId5"/>
    <p:sldLayoutId id="2147484216" r:id="rId6"/>
    <p:sldLayoutId id="2147484217" r:id="rId7"/>
    <p:sldLayoutId id="2147484218" r:id="rId8"/>
    <p:sldLayoutId id="2147484219" r:id="rId9"/>
  </p:sldLayoutIdLst>
  <p:transition>
    <p:fade/>
  </p:transition>
  <p:hf hdr="0" dt="0"/>
  <p:txStyles>
    <p:titleStyle>
      <a:lvl1pPr algn="l" defTabSz="932706" rtl="0" eaLnBrk="1" latinLnBrk="0" hangingPunct="1">
        <a:lnSpc>
          <a:spcPct val="90000"/>
        </a:lnSpc>
        <a:spcBef>
          <a:spcPct val="0"/>
        </a:spcBef>
        <a:buNone/>
        <a:defRPr lang="en-US" sz="4896" b="0" kern="1200" cap="none" spc="-204" baseline="0" dirty="0" smtClean="0">
          <a:ln w="3175">
            <a:noFill/>
          </a:ln>
          <a:solidFill>
            <a:schemeClr val="accent6">
              <a:alpha val="98824"/>
            </a:schemeClr>
          </a:solidFill>
          <a:effectLst/>
          <a:latin typeface="Segoe UI Light" pitchFamily="34" charset="0"/>
          <a:ea typeface="+mn-ea"/>
          <a:cs typeface="Arial" charset="0"/>
        </a:defRPr>
      </a:lvl1pPr>
    </p:titleStyle>
    <p:bodyStyle>
      <a:lvl1pPr marL="469610" indent="-469610" algn="l" defTabSz="932706" rtl="0" eaLnBrk="1" latinLnBrk="0" hangingPunct="1">
        <a:lnSpc>
          <a:spcPct val="150000"/>
        </a:lnSpc>
        <a:spcBef>
          <a:spcPct val="20000"/>
        </a:spcBef>
        <a:buClr>
          <a:srgbClr val="EE700C"/>
        </a:buClr>
        <a:buSzPct val="90000"/>
        <a:buFont typeface="Arial" pitchFamily="34" charset="0"/>
        <a:buChar char="•"/>
        <a:defRPr sz="2448" kern="1200">
          <a:solidFill>
            <a:schemeClr val="tx1">
              <a:lumMod val="75000"/>
              <a:lumOff val="25000"/>
              <a:alpha val="99000"/>
            </a:schemeClr>
          </a:solidFill>
          <a:latin typeface="+mn-lt"/>
          <a:ea typeface="+mn-ea"/>
          <a:cs typeface="+mn-cs"/>
        </a:defRPr>
      </a:lvl1pPr>
      <a:lvl2pPr marL="872829" indent="-403219" algn="l" defTabSz="932706" rtl="0" eaLnBrk="1" latinLnBrk="0" hangingPunct="1">
        <a:lnSpc>
          <a:spcPct val="150000"/>
        </a:lnSpc>
        <a:spcBef>
          <a:spcPct val="20000"/>
        </a:spcBef>
        <a:buClr>
          <a:srgbClr val="EE700C"/>
        </a:buClr>
        <a:buSzPct val="90000"/>
        <a:buFont typeface="Arial" pitchFamily="34" charset="0"/>
        <a:buChar char="•"/>
        <a:defRPr sz="2040" kern="1200">
          <a:solidFill>
            <a:schemeClr val="tx1">
              <a:lumMod val="75000"/>
              <a:lumOff val="25000"/>
              <a:alpha val="99000"/>
            </a:schemeClr>
          </a:solidFill>
          <a:latin typeface="+mn-lt"/>
          <a:ea typeface="+mn-ea"/>
          <a:cs typeface="+mn-cs"/>
        </a:defRPr>
      </a:lvl2pPr>
      <a:lvl3pPr marL="1284143" indent="-411314" algn="l" defTabSz="932706" rtl="0" eaLnBrk="1" latinLnBrk="0" hangingPunct="1">
        <a:lnSpc>
          <a:spcPct val="150000"/>
        </a:lnSpc>
        <a:spcBef>
          <a:spcPct val="20000"/>
        </a:spcBef>
        <a:buClr>
          <a:srgbClr val="EE700C"/>
        </a:buClr>
        <a:buSzPct val="90000"/>
        <a:buFont typeface="Arial" pitchFamily="34" charset="0"/>
        <a:buChar char="•"/>
        <a:defRPr sz="1904" kern="1200">
          <a:solidFill>
            <a:schemeClr val="tx1">
              <a:lumMod val="75000"/>
              <a:lumOff val="25000"/>
              <a:alpha val="99000"/>
            </a:schemeClr>
          </a:solidFill>
          <a:latin typeface="+mn-lt"/>
          <a:ea typeface="+mn-ea"/>
          <a:cs typeface="+mn-cs"/>
        </a:defRPr>
      </a:lvl3pPr>
      <a:lvl4pPr marL="1637160" indent="-353018" algn="l" defTabSz="932706" rtl="0" eaLnBrk="1" latinLnBrk="0" hangingPunct="1">
        <a:lnSpc>
          <a:spcPct val="150000"/>
        </a:lnSpc>
        <a:spcBef>
          <a:spcPct val="20000"/>
        </a:spcBef>
        <a:buClr>
          <a:srgbClr val="EE700C"/>
        </a:buClr>
        <a:buSzPct val="90000"/>
        <a:buFont typeface="Arial" pitchFamily="34" charset="0"/>
        <a:buChar char="•"/>
        <a:defRPr sz="1632" kern="1200">
          <a:solidFill>
            <a:schemeClr val="tx1">
              <a:lumMod val="75000"/>
              <a:lumOff val="25000"/>
              <a:alpha val="99000"/>
            </a:schemeClr>
          </a:solidFill>
          <a:latin typeface="+mn-lt"/>
          <a:ea typeface="+mn-ea"/>
          <a:cs typeface="+mn-cs"/>
        </a:defRPr>
      </a:lvl4pPr>
      <a:lvl5pPr marL="1980462" indent="-343301" algn="l" defTabSz="932706" rtl="0" eaLnBrk="1" latinLnBrk="0" hangingPunct="1">
        <a:lnSpc>
          <a:spcPct val="150000"/>
        </a:lnSpc>
        <a:spcBef>
          <a:spcPct val="20000"/>
        </a:spcBef>
        <a:buClr>
          <a:srgbClr val="EE700C"/>
        </a:buClr>
        <a:buSzPct val="90000"/>
        <a:buFont typeface="Arial" pitchFamily="34" charset="0"/>
        <a:buChar char="•"/>
        <a:defRPr sz="1632" kern="1200">
          <a:solidFill>
            <a:schemeClr val="tx1">
              <a:lumMod val="75000"/>
              <a:lumOff val="25000"/>
              <a:alpha val="99000"/>
            </a:schemeClr>
          </a:solidFill>
          <a:latin typeface="+mn-lt"/>
          <a:ea typeface="+mn-ea"/>
          <a:cs typeface="+mn-cs"/>
        </a:defRPr>
      </a:lvl5pPr>
      <a:lvl6pPr marL="2564943" indent="-233177" algn="l" defTabSz="932706"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1296" indent="-233177" algn="l" defTabSz="932706"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7649" indent="-233177" algn="l" defTabSz="932706"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4002" indent="-233177" algn="l" defTabSz="932706"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32706" rtl="0" eaLnBrk="1" latinLnBrk="0" hangingPunct="1">
        <a:defRPr sz="1904" kern="1200">
          <a:solidFill>
            <a:schemeClr val="tx1"/>
          </a:solidFill>
          <a:latin typeface="+mn-lt"/>
          <a:ea typeface="+mn-ea"/>
          <a:cs typeface="+mn-cs"/>
        </a:defRPr>
      </a:lvl1pPr>
      <a:lvl2pPr marL="466353" algn="l" defTabSz="932706" rtl="0" eaLnBrk="1" latinLnBrk="0" hangingPunct="1">
        <a:defRPr sz="1904" kern="1200">
          <a:solidFill>
            <a:schemeClr val="tx1"/>
          </a:solidFill>
          <a:latin typeface="+mn-lt"/>
          <a:ea typeface="+mn-ea"/>
          <a:cs typeface="+mn-cs"/>
        </a:defRPr>
      </a:lvl2pPr>
      <a:lvl3pPr marL="932706" algn="l" defTabSz="932706" rtl="0" eaLnBrk="1" latinLnBrk="0" hangingPunct="1">
        <a:defRPr sz="1904" kern="1200">
          <a:solidFill>
            <a:schemeClr val="tx1"/>
          </a:solidFill>
          <a:latin typeface="+mn-lt"/>
          <a:ea typeface="+mn-ea"/>
          <a:cs typeface="+mn-cs"/>
        </a:defRPr>
      </a:lvl3pPr>
      <a:lvl4pPr marL="1399060" algn="l" defTabSz="932706" rtl="0" eaLnBrk="1" latinLnBrk="0" hangingPunct="1">
        <a:defRPr sz="1904" kern="1200">
          <a:solidFill>
            <a:schemeClr val="tx1"/>
          </a:solidFill>
          <a:latin typeface="+mn-lt"/>
          <a:ea typeface="+mn-ea"/>
          <a:cs typeface="+mn-cs"/>
        </a:defRPr>
      </a:lvl4pPr>
      <a:lvl5pPr marL="1865413" algn="l" defTabSz="932706" rtl="0" eaLnBrk="1" latinLnBrk="0" hangingPunct="1">
        <a:defRPr sz="1904" kern="1200">
          <a:solidFill>
            <a:schemeClr val="tx1"/>
          </a:solidFill>
          <a:latin typeface="+mn-lt"/>
          <a:ea typeface="+mn-ea"/>
          <a:cs typeface="+mn-cs"/>
        </a:defRPr>
      </a:lvl5pPr>
      <a:lvl6pPr marL="2331766" algn="l" defTabSz="932706" rtl="0" eaLnBrk="1" latinLnBrk="0" hangingPunct="1">
        <a:defRPr sz="1904" kern="1200">
          <a:solidFill>
            <a:schemeClr val="tx1"/>
          </a:solidFill>
          <a:latin typeface="+mn-lt"/>
          <a:ea typeface="+mn-ea"/>
          <a:cs typeface="+mn-cs"/>
        </a:defRPr>
      </a:lvl6pPr>
      <a:lvl7pPr marL="2798119" algn="l" defTabSz="932706" rtl="0" eaLnBrk="1" latinLnBrk="0" hangingPunct="1">
        <a:defRPr sz="1904" kern="1200">
          <a:solidFill>
            <a:schemeClr val="tx1"/>
          </a:solidFill>
          <a:latin typeface="+mn-lt"/>
          <a:ea typeface="+mn-ea"/>
          <a:cs typeface="+mn-cs"/>
        </a:defRPr>
      </a:lvl7pPr>
      <a:lvl8pPr marL="3264473" algn="l" defTabSz="932706" rtl="0" eaLnBrk="1" latinLnBrk="0" hangingPunct="1">
        <a:defRPr sz="1904" kern="1200">
          <a:solidFill>
            <a:schemeClr val="tx1"/>
          </a:solidFill>
          <a:latin typeface="+mn-lt"/>
          <a:ea typeface="+mn-ea"/>
          <a:cs typeface="+mn-cs"/>
        </a:defRPr>
      </a:lvl8pPr>
      <a:lvl9pPr marL="3730826" algn="l" defTabSz="932706" rtl="0" eaLnBrk="1" latinLnBrk="0" hangingPunct="1">
        <a:defRPr sz="1904"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57644178"/>
      </p:ext>
    </p:extLst>
  </p:cSld>
  <p:clrMap bg1="lt1" tx1="dk1" bg2="lt2" tx2="dk2" accent1="accent1" accent2="accent2" accent3="accent3" accent4="accent4" accent5="accent5" accent6="accent6" hlink="hlink" folHlink="folHlink"/>
  <p:sldLayoutIdLst>
    <p:sldLayoutId id="2147484244" r:id="rId1"/>
    <p:sldLayoutId id="2147484245" r:id="rId2"/>
    <p:sldLayoutId id="2147484246" r:id="rId3"/>
    <p:sldLayoutId id="2147484247" r:id="rId4"/>
    <p:sldLayoutId id="2147484248" r:id="rId5"/>
    <p:sldLayoutId id="2147484249" r:id="rId6"/>
    <p:sldLayoutId id="2147484250" r:id="rId7"/>
    <p:sldLayoutId id="2147484251" r:id="rId8"/>
    <p:sldLayoutId id="2147484252" r:id="rId9"/>
    <p:sldLayoutId id="2147484253" r:id="rId10"/>
    <p:sldLayoutId id="2147484254" r:id="rId11"/>
    <p:sldLayoutId id="2147484255" r:id="rId12"/>
    <p:sldLayoutId id="2147484256" r:id="rId13"/>
    <p:sldLayoutId id="2147484257" r:id="rId14"/>
    <p:sldLayoutId id="2147484258" r:id="rId15"/>
    <p:sldLayoutId id="2147484259" r:id="rId16"/>
    <p:sldLayoutId id="2147484260" r:id="rId17"/>
    <p:sldLayoutId id="2147484261" r:id="rId18"/>
    <p:sldLayoutId id="2147484262" r:id="rId19"/>
    <p:sldLayoutId id="2147484263" r:id="rId20"/>
    <p:sldLayoutId id="2147484264" r:id="rId21"/>
    <p:sldLayoutId id="2147484265" r:id="rId22"/>
    <p:sldLayoutId id="2147484266" r:id="rId23"/>
    <p:sldLayoutId id="2147484267" r:id="rId24"/>
    <p:sldLayoutId id="2147484268" r:id="rId25"/>
    <p:sldLayoutId id="2147484269" r:id="rId26"/>
    <p:sldLayoutId id="2147484270" r:id="rId27"/>
    <p:sldLayoutId id="2147484271" r:id="rId28"/>
    <p:sldLayoutId id="2147484272" r:id="rId29"/>
    <p:sldLayoutId id="2147484273" r:id="rId30"/>
    <p:sldLayoutId id="2147484274" r:id="rId31"/>
    <p:sldLayoutId id="2147484275" r:id="rId32"/>
    <p:sldLayoutId id="2147484276" r:id="rId33"/>
    <p:sldLayoutId id="2147484277" r:id="rId34"/>
    <p:sldLayoutId id="2147484278" r:id="rId35"/>
  </p:sldLayoutIdLst>
  <p:transition>
    <p:fade/>
  </p:transition>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60085394"/>
      </p:ext>
    </p:extLst>
  </p:cSld>
  <p:clrMap bg1="lt1" tx1="dk1" bg2="lt2" tx2="dk2" accent1="accent1" accent2="accent2" accent3="accent3" accent4="accent4" accent5="accent5" accent6="accent6" hlink="hlink" folHlink="folHlink"/>
  <p:sldLayoutIdLst>
    <p:sldLayoutId id="2147484281" r:id="rId1"/>
    <p:sldLayoutId id="2147484282" r:id="rId2"/>
    <p:sldLayoutId id="2147484283" r:id="rId3"/>
    <p:sldLayoutId id="2147484284" r:id="rId4"/>
    <p:sldLayoutId id="2147484285" r:id="rId5"/>
    <p:sldLayoutId id="2147484286" r:id="rId6"/>
    <p:sldLayoutId id="2147484287" r:id="rId7"/>
    <p:sldLayoutId id="2147484288" r:id="rId8"/>
    <p:sldLayoutId id="2147484289" r:id="rId9"/>
    <p:sldLayoutId id="2147484290" r:id="rId10"/>
    <p:sldLayoutId id="2147484291" r:id="rId11"/>
    <p:sldLayoutId id="2147484292" r:id="rId12"/>
    <p:sldLayoutId id="2147484293" r:id="rId13"/>
    <p:sldLayoutId id="2147484294" r:id="rId14"/>
    <p:sldLayoutId id="2147484295" r:id="rId15"/>
    <p:sldLayoutId id="2147484296" r:id="rId16"/>
    <p:sldLayoutId id="2147484297" r:id="rId17"/>
    <p:sldLayoutId id="2147484298" r:id="rId18"/>
    <p:sldLayoutId id="2147484299" r:id="rId19"/>
    <p:sldLayoutId id="2147484300" r:id="rId20"/>
    <p:sldLayoutId id="2147484301" r:id="rId21"/>
    <p:sldLayoutId id="2147484302" r:id="rId22"/>
    <p:sldLayoutId id="2147484303" r:id="rId23"/>
    <p:sldLayoutId id="2147484304" r:id="rId24"/>
    <p:sldLayoutId id="2147484305" r:id="rId25"/>
    <p:sldLayoutId id="2147484306" r:id="rId26"/>
    <p:sldLayoutId id="2147484307" r:id="rId27"/>
    <p:sldLayoutId id="2147484308" r:id="rId28"/>
    <p:sldLayoutId id="2147484309" r:id="rId29"/>
    <p:sldLayoutId id="2147484310" r:id="rId30"/>
    <p:sldLayoutId id="2147484311" r:id="rId31"/>
    <p:sldLayoutId id="2147484312" r:id="rId32"/>
    <p:sldLayoutId id="2147484314" r:id="rId33"/>
    <p:sldLayoutId id="2147484315" r:id="rId34"/>
    <p:sldLayoutId id="2147484318" r:id="rId35"/>
    <p:sldLayoutId id="2147484321" r:id="rId36"/>
  </p:sldLayoutIdLst>
  <p:transition>
    <p:fade/>
  </p:transition>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87833654"/>
      </p:ext>
    </p:extLst>
  </p:cSld>
  <p:clrMap bg1="dk1" tx1="lt1" bg2="dk2" tx2="lt2" accent1="accent1" accent2="accent2" accent3="accent3" accent4="accent4" accent5="accent5" accent6="accent6" hlink="hlink" folHlink="folHlink"/>
  <p:sldLayoutIdLst>
    <p:sldLayoutId id="2147484323" r:id="rId1"/>
    <p:sldLayoutId id="2147484324" r:id="rId2"/>
    <p:sldLayoutId id="2147484325" r:id="rId3"/>
    <p:sldLayoutId id="2147484326" r:id="rId4"/>
    <p:sldLayoutId id="2147484327" r:id="rId5"/>
    <p:sldLayoutId id="2147484328" r:id="rId6"/>
    <p:sldLayoutId id="2147484329" r:id="rId7"/>
    <p:sldLayoutId id="2147484330" r:id="rId8"/>
    <p:sldLayoutId id="2147484331" r:id="rId9"/>
    <p:sldLayoutId id="2147484332" r:id="rId10"/>
    <p:sldLayoutId id="2147484333" r:id="rId11"/>
    <p:sldLayoutId id="2147484334" r:id="rId12"/>
    <p:sldLayoutId id="2147484335" r:id="rId13"/>
    <p:sldLayoutId id="2147484336" r:id="rId14"/>
    <p:sldLayoutId id="2147484337" r:id="rId15"/>
    <p:sldLayoutId id="2147484338" r:id="rId16"/>
    <p:sldLayoutId id="2147484339" r:id="rId17"/>
    <p:sldLayoutId id="2147484340" r:id="rId18"/>
    <p:sldLayoutId id="2147484341" r:id="rId19"/>
    <p:sldLayoutId id="2147484342" r:id="rId20"/>
    <p:sldLayoutId id="2147484343" r:id="rId21"/>
    <p:sldLayoutId id="2147484344" r:id="rId22"/>
    <p:sldLayoutId id="2147484345" r:id="rId23"/>
    <p:sldLayoutId id="2147484346" r:id="rId24"/>
    <p:sldLayoutId id="2147484347" r:id="rId25"/>
    <p:sldLayoutId id="2147484348" r:id="rId26"/>
    <p:sldLayoutId id="2147484349" r:id="rId27"/>
    <p:sldLayoutId id="2147484350" r:id="rId28"/>
  </p:sldLayoutIdLst>
  <p:transition>
    <p:fade/>
  </p:transition>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31" cstate="screen">
            <a:extLst>
              <a:ext uri="{28A0092B-C50C-407E-A947-70E740481C1C}">
                <a14:useLocalDpi xmlns:a14="http://schemas.microsoft.com/office/drawing/2010/main"/>
              </a:ext>
            </a:extLst>
          </a:blip>
          <a:stretch>
            <a:fillRect/>
          </a:stretch>
        </p:blipFill>
        <p:spPr>
          <a:xfrm rot="5400000">
            <a:off x="10532394" y="1944335"/>
            <a:ext cx="4298019" cy="409351"/>
          </a:xfrm>
          <a:prstGeom prst="rect">
            <a:avLst/>
          </a:prstGeom>
        </p:spPr>
      </p:pic>
    </p:spTree>
    <p:extLst>
      <p:ext uri="{BB962C8B-B14F-4D97-AF65-F5344CB8AC3E}">
        <p14:creationId xmlns:p14="http://schemas.microsoft.com/office/powerpoint/2010/main" val="885102430"/>
      </p:ext>
    </p:extLst>
  </p:cSld>
  <p:clrMap bg1="lt1" tx1="dk1" bg2="lt2" tx2="dk2" accent1="accent1" accent2="accent2" accent3="accent3" accent4="accent4" accent5="accent5" accent6="accent6" hlink="hlink" folHlink="folHlink"/>
  <p:sldLayoutIdLst>
    <p:sldLayoutId id="2147484374" r:id="rId1"/>
    <p:sldLayoutId id="2147484375" r:id="rId2"/>
    <p:sldLayoutId id="2147484376" r:id="rId3"/>
    <p:sldLayoutId id="2147484377" r:id="rId4"/>
    <p:sldLayoutId id="2147484378" r:id="rId5"/>
    <p:sldLayoutId id="2147484379" r:id="rId6"/>
    <p:sldLayoutId id="2147484380" r:id="rId7"/>
    <p:sldLayoutId id="2147484381" r:id="rId8"/>
    <p:sldLayoutId id="2147484382" r:id="rId9"/>
    <p:sldLayoutId id="2147484383" r:id="rId10"/>
    <p:sldLayoutId id="2147484384" r:id="rId11"/>
    <p:sldLayoutId id="2147484385" r:id="rId12"/>
    <p:sldLayoutId id="2147484386" r:id="rId13"/>
    <p:sldLayoutId id="2147484387" r:id="rId14"/>
    <p:sldLayoutId id="2147484388" r:id="rId15"/>
    <p:sldLayoutId id="2147484389" r:id="rId16"/>
    <p:sldLayoutId id="2147484390" r:id="rId17"/>
    <p:sldLayoutId id="2147484391" r:id="rId18"/>
    <p:sldLayoutId id="2147484392" r:id="rId19"/>
    <p:sldLayoutId id="2147484393" r:id="rId20"/>
    <p:sldLayoutId id="2147484394" r:id="rId21"/>
    <p:sldLayoutId id="2147484395" r:id="rId22"/>
    <p:sldLayoutId id="2147484396" r:id="rId23"/>
    <p:sldLayoutId id="2147484397" r:id="rId24"/>
    <p:sldLayoutId id="2147484398" r:id="rId25"/>
    <p:sldLayoutId id="2147484399" r:id="rId26"/>
    <p:sldLayoutId id="2147484400" r:id="rId27"/>
    <p:sldLayoutId id="2147484401" r:id="rId28"/>
    <p:sldLayoutId id="2147484402" r:id="rId29"/>
  </p:sldLayoutIdLst>
  <p:transition>
    <p:fade/>
  </p:transition>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userDrawn="1">
            <p:custDataLst>
              <p:tags r:id="rId28"/>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9708" name="think-cell Slide" r:id="rId29" imgW="270" imgH="270" progId="TCLayout.ActiveDocument.1">
                  <p:embed/>
                </p:oleObj>
              </mc:Choice>
              <mc:Fallback>
                <p:oleObj name="think-cell Slide" r:id="rId29" imgW="270" imgH="270" progId="TCLayout.ActiveDocument.1">
                  <p:embed/>
                  <p:pic>
                    <p:nvPicPr>
                      <p:cNvPr id="6" name="Object 5" hidden="1"/>
                      <p:cNvPicPr/>
                      <p:nvPr/>
                    </p:nvPicPr>
                    <p:blipFill>
                      <a:blip r:embed="rId30"/>
                      <a:stretch>
                        <a:fillRect/>
                      </a:stretch>
                    </p:blipFill>
                    <p:spPr>
                      <a:xfrm>
                        <a:off x="1588" y="1588"/>
                        <a:ext cx="1587" cy="1587"/>
                      </a:xfrm>
                      <a:prstGeom prst="rect">
                        <a:avLst/>
                      </a:prstGeom>
                    </p:spPr>
                  </p:pic>
                </p:oleObj>
              </mc:Fallback>
            </mc:AlternateContent>
          </a:graphicData>
        </a:graphic>
      </p:graphicFrame>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82880" tIns="146304" rIns="182880" bIns="146304"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p:cNvSpPr>
            <a:spLocks noGrp="1"/>
          </p:cNvSpPr>
          <p:nvPr>
            <p:ph type="ftr" sz="quarter" idx="3"/>
          </p:nvPr>
        </p:nvSpPr>
        <p:spPr>
          <a:xfrm>
            <a:off x="457200" y="6692392"/>
            <a:ext cx="3937000" cy="137160"/>
          </a:xfrm>
          <a:prstGeom prst="rect">
            <a:avLst/>
          </a:prstGeom>
        </p:spPr>
        <p:txBody>
          <a:bodyPr vert="horz" lIns="0" tIns="0" rIns="91440" bIns="0" rtlCol="0" anchor="ctr"/>
          <a:lstStyle>
            <a:lvl1pPr marL="0" algn="l" defTabSz="932742" rtl="0" eaLnBrk="1" latinLnBrk="0" hangingPunct="1">
              <a:defRPr lang="en-US" sz="900" kern="1200">
                <a:solidFill>
                  <a:schemeClr val="tx2"/>
                </a:solidFill>
                <a:latin typeface="+mn-lt"/>
                <a:ea typeface="+mn-ea"/>
                <a:cs typeface="+mn-cs"/>
              </a:defRPr>
            </a:lvl1pPr>
          </a:lstStyle>
          <a:p>
            <a:r>
              <a:rPr>
                <a:solidFill>
                  <a:srgbClr val="505050"/>
                </a:solidFill>
              </a:rPr>
              <a:t>Microsoft Confidential</a:t>
            </a:r>
          </a:p>
        </p:txBody>
      </p:sp>
      <p:sp>
        <p:nvSpPr>
          <p:cNvPr id="5" name="Slide Number Placeholder 4"/>
          <p:cNvSpPr>
            <a:spLocks noGrp="1"/>
          </p:cNvSpPr>
          <p:nvPr>
            <p:ph type="sldNum" sz="quarter" idx="4"/>
          </p:nvPr>
        </p:nvSpPr>
        <p:spPr>
          <a:xfrm>
            <a:off x="11595101" y="6692392"/>
            <a:ext cx="566737" cy="137160"/>
          </a:xfrm>
          <a:prstGeom prst="rect">
            <a:avLst/>
          </a:prstGeom>
        </p:spPr>
        <p:txBody>
          <a:bodyPr vert="horz" lIns="91440" tIns="0" rIns="0" bIns="0" rtlCol="0" anchor="ctr"/>
          <a:lstStyle>
            <a:lvl1pPr algn="r">
              <a:defRPr lang="en-US" sz="900" b="0" kern="1200" smtClean="0">
                <a:solidFill>
                  <a:schemeClr val="tx2"/>
                </a:solidFill>
                <a:latin typeface="+mn-lt"/>
                <a:ea typeface="+mn-ea"/>
                <a:cs typeface="+mn-cs"/>
              </a:defRPr>
            </a:lvl1pPr>
          </a:lstStyle>
          <a:p>
            <a:fld id="{27258FFF-F925-446B-8502-81C933981705}" type="slidenum">
              <a:rPr>
                <a:solidFill>
                  <a:srgbClr val="505050"/>
                </a:solidFill>
              </a:rPr>
              <a:pPr/>
              <a:t>‹#›</a:t>
            </a:fld>
            <a:endParaRPr>
              <a:solidFill>
                <a:srgbClr val="505050"/>
              </a:solidFill>
            </a:endParaRPr>
          </a:p>
        </p:txBody>
      </p:sp>
    </p:spTree>
    <p:extLst>
      <p:ext uri="{BB962C8B-B14F-4D97-AF65-F5344CB8AC3E}">
        <p14:creationId xmlns:p14="http://schemas.microsoft.com/office/powerpoint/2010/main" val="2862402480"/>
      </p:ext>
    </p:extLst>
  </p:cSld>
  <p:clrMap bg1="lt1" tx1="dk1" bg2="lt2" tx2="dk2" accent1="accent1" accent2="accent2" accent3="accent3" accent4="accent4" accent5="accent5" accent6="accent6" hlink="hlink" folHlink="folHlink"/>
  <p:sldLayoutIdLst>
    <p:sldLayoutId id="2147484412" r:id="rId1"/>
    <p:sldLayoutId id="2147484413" r:id="rId2"/>
    <p:sldLayoutId id="2147484414" r:id="rId3"/>
    <p:sldLayoutId id="2147484415" r:id="rId4"/>
    <p:sldLayoutId id="2147484416" r:id="rId5"/>
    <p:sldLayoutId id="2147484417" r:id="rId6"/>
    <p:sldLayoutId id="2147484418" r:id="rId7"/>
    <p:sldLayoutId id="2147484419" r:id="rId8"/>
    <p:sldLayoutId id="2147484420" r:id="rId9"/>
    <p:sldLayoutId id="2147484421" r:id="rId10"/>
    <p:sldLayoutId id="2147484422" r:id="rId11"/>
    <p:sldLayoutId id="2147484423" r:id="rId12"/>
    <p:sldLayoutId id="2147484424" r:id="rId13"/>
    <p:sldLayoutId id="2147484425" r:id="rId14"/>
    <p:sldLayoutId id="2147484426" r:id="rId15"/>
    <p:sldLayoutId id="2147484427" r:id="rId16"/>
    <p:sldLayoutId id="2147484428" r:id="rId17"/>
    <p:sldLayoutId id="2147484429" r:id="rId18"/>
    <p:sldLayoutId id="2147484430" r:id="rId19"/>
    <p:sldLayoutId id="2147484431" r:id="rId20"/>
    <p:sldLayoutId id="2147484432" r:id="rId21"/>
    <p:sldLayoutId id="2147484433" r:id="rId22"/>
    <p:sldLayoutId id="2147484434" r:id="rId23"/>
    <p:sldLayoutId id="2147484435" r:id="rId24"/>
    <p:sldLayoutId id="2147484436" r:id="rId2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32742" rtl="0" eaLnBrk="1" latinLnBrk="0" hangingPunct="1">
        <a:lnSpc>
          <a:spcPct val="90000"/>
        </a:lnSpc>
        <a:spcBef>
          <a:spcPct val="0"/>
        </a:spcBef>
        <a:buNone/>
        <a:defRPr lang="en-US" sz="5400" b="0" kern="1200" cap="none" spc="-102" baseline="0" dirty="0" smtClean="0">
          <a:ln w="3175">
            <a:noFill/>
          </a:ln>
          <a:solidFill>
            <a:schemeClr val="tx2"/>
          </a:soli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solidFill>
            <a:schemeClr val="tx2"/>
          </a:soli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solidFill>
            <a:schemeClr val="tx2"/>
          </a:soli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solidFill>
            <a:schemeClr val="tx2"/>
          </a:soli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chemeClr val="tx2"/>
          </a:soli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chemeClr val="tx2"/>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7.xml"/><Relationship Id="rId1" Type="http://schemas.openxmlformats.org/officeDocument/2006/relationships/slideLayout" Target="../slideLayouts/slideLayout202.xml"/><Relationship Id="rId4" Type="http://schemas.openxmlformats.org/officeDocument/2006/relationships/image" Target="../media/image47.png"/></Relationships>
</file>

<file path=ppt/slides/_rels/slide1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8.xml"/><Relationship Id="rId1" Type="http://schemas.openxmlformats.org/officeDocument/2006/relationships/slideLayout" Target="../slideLayouts/slideLayout202.xml"/><Relationship Id="rId4" Type="http://schemas.openxmlformats.org/officeDocument/2006/relationships/image" Target="../media/image49.png"/></Relationships>
</file>

<file path=ppt/slides/_rels/slide1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9.xml"/><Relationship Id="rId1" Type="http://schemas.openxmlformats.org/officeDocument/2006/relationships/slideLayout" Target="../slideLayouts/slideLayout202.xml"/><Relationship Id="rId5" Type="http://schemas.openxmlformats.org/officeDocument/2006/relationships/image" Target="../media/image52.png"/><Relationship Id="rId4" Type="http://schemas.openxmlformats.org/officeDocument/2006/relationships/image" Target="../media/image51.png"/></Relationships>
</file>

<file path=ppt/slides/_rels/slide1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0.xml"/><Relationship Id="rId1" Type="http://schemas.openxmlformats.org/officeDocument/2006/relationships/slideLayout" Target="../slideLayouts/slideLayout202.xml"/><Relationship Id="rId5" Type="http://schemas.openxmlformats.org/officeDocument/2006/relationships/image" Target="../media/image52.png"/><Relationship Id="rId4" Type="http://schemas.openxmlformats.org/officeDocument/2006/relationships/image" Target="../media/image51.png"/></Relationships>
</file>

<file path=ppt/slides/_rels/slide1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1.xml"/><Relationship Id="rId1" Type="http://schemas.openxmlformats.org/officeDocument/2006/relationships/slideLayout" Target="../slideLayouts/slideLayout20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0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84.xml"/></Relationships>
</file>

<file path=ppt/slides/_rels/slide1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2.xml"/><Relationship Id="rId1" Type="http://schemas.openxmlformats.org/officeDocument/2006/relationships/slideLayout" Target="../slideLayouts/slideLayout206.xml"/><Relationship Id="rId4" Type="http://schemas.openxmlformats.org/officeDocument/2006/relationships/image" Target="../media/image5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06.xml"/></Relationships>
</file>

<file path=ppt/slides/_rels/slide19.xml.rels><?xml version="1.0" encoding="UTF-8" standalone="yes"?>
<Relationships xmlns="http://schemas.openxmlformats.org/package/2006/relationships"><Relationship Id="rId8" Type="http://schemas.openxmlformats.org/officeDocument/2006/relationships/image" Target="../media/image61.png"/><Relationship Id="rId13" Type="http://schemas.openxmlformats.org/officeDocument/2006/relationships/image" Target="../media/image66.png"/><Relationship Id="rId18" Type="http://schemas.openxmlformats.org/officeDocument/2006/relationships/image" Target="../media/image71.png"/><Relationship Id="rId26" Type="http://schemas.openxmlformats.org/officeDocument/2006/relationships/image" Target="../media/image79.png"/><Relationship Id="rId3" Type="http://schemas.openxmlformats.org/officeDocument/2006/relationships/image" Target="../media/image56.png"/><Relationship Id="rId21" Type="http://schemas.openxmlformats.org/officeDocument/2006/relationships/image" Target="../media/image74.png"/><Relationship Id="rId7" Type="http://schemas.openxmlformats.org/officeDocument/2006/relationships/image" Target="../media/image60.png"/><Relationship Id="rId12" Type="http://schemas.openxmlformats.org/officeDocument/2006/relationships/image" Target="../media/image65.png"/><Relationship Id="rId17" Type="http://schemas.openxmlformats.org/officeDocument/2006/relationships/image" Target="../media/image70.png"/><Relationship Id="rId25" Type="http://schemas.openxmlformats.org/officeDocument/2006/relationships/image" Target="../media/image78.png"/><Relationship Id="rId2" Type="http://schemas.openxmlformats.org/officeDocument/2006/relationships/notesSlide" Target="../notesSlides/notesSlide13.xml"/><Relationship Id="rId16" Type="http://schemas.openxmlformats.org/officeDocument/2006/relationships/image" Target="../media/image69.png"/><Relationship Id="rId20" Type="http://schemas.openxmlformats.org/officeDocument/2006/relationships/image" Target="../media/image73.png"/><Relationship Id="rId29" Type="http://schemas.openxmlformats.org/officeDocument/2006/relationships/image" Target="../media/image82.png"/><Relationship Id="rId1" Type="http://schemas.openxmlformats.org/officeDocument/2006/relationships/slideLayout" Target="../slideLayouts/slideLayout206.xml"/><Relationship Id="rId6" Type="http://schemas.openxmlformats.org/officeDocument/2006/relationships/image" Target="../media/image59.png"/><Relationship Id="rId11" Type="http://schemas.openxmlformats.org/officeDocument/2006/relationships/image" Target="../media/image64.png"/><Relationship Id="rId24" Type="http://schemas.openxmlformats.org/officeDocument/2006/relationships/image" Target="../media/image77.png"/><Relationship Id="rId5" Type="http://schemas.openxmlformats.org/officeDocument/2006/relationships/image" Target="../media/image58.png"/><Relationship Id="rId15" Type="http://schemas.openxmlformats.org/officeDocument/2006/relationships/image" Target="../media/image68.png"/><Relationship Id="rId23" Type="http://schemas.openxmlformats.org/officeDocument/2006/relationships/image" Target="../media/image76.png"/><Relationship Id="rId28" Type="http://schemas.openxmlformats.org/officeDocument/2006/relationships/image" Target="../media/image81.png"/><Relationship Id="rId10" Type="http://schemas.openxmlformats.org/officeDocument/2006/relationships/image" Target="../media/image63.png"/><Relationship Id="rId19" Type="http://schemas.openxmlformats.org/officeDocument/2006/relationships/image" Target="../media/image72.png"/><Relationship Id="rId4" Type="http://schemas.openxmlformats.org/officeDocument/2006/relationships/image" Target="../media/image57.png"/><Relationship Id="rId9" Type="http://schemas.openxmlformats.org/officeDocument/2006/relationships/image" Target="../media/image62.png"/><Relationship Id="rId14" Type="http://schemas.openxmlformats.org/officeDocument/2006/relationships/image" Target="../media/image67.png"/><Relationship Id="rId22" Type="http://schemas.openxmlformats.org/officeDocument/2006/relationships/image" Target="../media/image75.png"/><Relationship Id="rId27" Type="http://schemas.openxmlformats.org/officeDocument/2006/relationships/image" Target="../media/image80.png"/><Relationship Id="rId30" Type="http://schemas.openxmlformats.org/officeDocument/2006/relationships/image" Target="../media/image8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4.xml"/></Relationships>
</file>

<file path=ppt/slides/_rels/slide20.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4.xml"/><Relationship Id="rId1" Type="http://schemas.openxmlformats.org/officeDocument/2006/relationships/slideLayout" Target="../slideLayouts/slideLayout206.xml"/></Relationships>
</file>

<file path=ppt/slides/_rels/slide2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5.xml"/><Relationship Id="rId1" Type="http://schemas.openxmlformats.org/officeDocument/2006/relationships/slideLayout" Target="../slideLayouts/slideLayout206.xml"/></Relationships>
</file>

<file path=ppt/slides/_rels/slide2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6.xml"/><Relationship Id="rId1" Type="http://schemas.openxmlformats.org/officeDocument/2006/relationships/slideLayout" Target="../slideLayouts/slideLayout206.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55.png"/></Relationships>
</file>

<file path=ppt/slides/_rels/slide2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7.xml"/><Relationship Id="rId1" Type="http://schemas.openxmlformats.org/officeDocument/2006/relationships/slideLayout" Target="../slideLayouts/slideLayout206.xml"/></Relationships>
</file>

<file path=ppt/slides/_rels/slide24.xml.rels><?xml version="1.0" encoding="UTF-8" standalone="yes"?>
<Relationships xmlns="http://schemas.openxmlformats.org/package/2006/relationships"><Relationship Id="rId3" Type="http://schemas.openxmlformats.org/officeDocument/2006/relationships/image" Target="../media/image89.tiff"/><Relationship Id="rId2" Type="http://schemas.openxmlformats.org/officeDocument/2006/relationships/notesSlide" Target="../notesSlides/notesSlide18.xml"/><Relationship Id="rId1" Type="http://schemas.openxmlformats.org/officeDocument/2006/relationships/slideLayout" Target="../slideLayouts/slideLayout206.xml"/></Relationships>
</file>

<file path=ppt/slides/_rels/slide25.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9.xml"/><Relationship Id="rId1" Type="http://schemas.openxmlformats.org/officeDocument/2006/relationships/slideLayout" Target="../slideLayouts/slideLayout206.xml"/></Relationships>
</file>

<file path=ppt/slides/_rels/slide26.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20.xml"/><Relationship Id="rId1" Type="http://schemas.openxmlformats.org/officeDocument/2006/relationships/slideLayout" Target="../slideLayouts/slideLayout206.xml"/><Relationship Id="rId4" Type="http://schemas.openxmlformats.org/officeDocument/2006/relationships/image" Target="../media/image9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05.xml"/></Relationships>
</file>

<file path=ppt/slides/_rels/slide28.xml.rels><?xml version="1.0" encoding="UTF-8" standalone="yes"?>
<Relationships xmlns="http://schemas.openxmlformats.org/package/2006/relationships"><Relationship Id="rId2" Type="http://schemas.openxmlformats.org/officeDocument/2006/relationships/image" Target="../media/image93.jpeg"/><Relationship Id="rId1" Type="http://schemas.openxmlformats.org/officeDocument/2006/relationships/slideLayout" Target="../slideLayouts/slideLayout202.xml"/></Relationships>
</file>

<file path=ppt/slides/_rels/slide29.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21.xml"/><Relationship Id="rId1" Type="http://schemas.openxmlformats.org/officeDocument/2006/relationships/slideLayout" Target="../slideLayouts/slideLayout206.xml"/></Relationships>
</file>

<file path=ppt/slides/_rels/slide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xml"/><Relationship Id="rId1" Type="http://schemas.openxmlformats.org/officeDocument/2006/relationships/slideLayout" Target="../slideLayouts/slideLayout202.xml"/></Relationships>
</file>

<file path=ppt/slides/_rels/slide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xml"/><Relationship Id="rId1" Type="http://schemas.openxmlformats.org/officeDocument/2006/relationships/slideLayout" Target="../slideLayouts/slideLayout203.xml"/></Relationships>
</file>

<file path=ppt/slides/_rels/slide5.xml.rels><?xml version="1.0" encoding="UTF-8" standalone="yes"?>
<Relationships xmlns="http://schemas.openxmlformats.org/package/2006/relationships"><Relationship Id="rId3" Type="http://schemas.openxmlformats.org/officeDocument/2006/relationships/image" Target="../media/image37.emf"/><Relationship Id="rId7" Type="http://schemas.openxmlformats.org/officeDocument/2006/relationships/image" Target="../media/image41.png"/><Relationship Id="rId2" Type="http://schemas.openxmlformats.org/officeDocument/2006/relationships/notesSlide" Target="../notesSlides/notesSlide4.xml"/><Relationship Id="rId1" Type="http://schemas.openxmlformats.org/officeDocument/2006/relationships/slideLayout" Target="../slideLayouts/slideLayout204.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02.xml"/></Relationships>
</file>

<file path=ppt/slides/_rels/slide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02.xml"/></Relationships>
</file>

<file path=ppt/slides/_rels/slide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xml"/><Relationship Id="rId1" Type="http://schemas.openxmlformats.org/officeDocument/2006/relationships/slideLayout" Target="../slideLayouts/slideLayout202.xml"/></Relationships>
</file>

<file path=ppt/slides/_rels/slide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xml"/><Relationship Id="rId1" Type="http://schemas.openxmlformats.org/officeDocument/2006/relationships/slideLayout" Target="../slideLayouts/slideLayout20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Microsoft </a:t>
            </a:r>
            <a:r>
              <a:rPr lang="en-US" dirty="0"/>
              <a:t>PowerApps and </a:t>
            </a:r>
            <a:r>
              <a:rPr lang="en-US" dirty="0" smtClean="0"/>
              <a:t>Flow</a:t>
            </a:r>
            <a:endParaRPr lang="pt-PT" dirty="0"/>
          </a:p>
        </p:txBody>
      </p:sp>
      <p:sp>
        <p:nvSpPr>
          <p:cNvPr id="3" name="Text Placeholder 2"/>
          <p:cNvSpPr>
            <a:spLocks noGrp="1"/>
          </p:cNvSpPr>
          <p:nvPr>
            <p:ph type="body" sz="quarter" idx="14"/>
          </p:nvPr>
        </p:nvSpPr>
        <p:spPr>
          <a:xfrm>
            <a:off x="274702" y="3857303"/>
            <a:ext cx="7315200" cy="1922764"/>
          </a:xfrm>
        </p:spPr>
        <p:txBody>
          <a:bodyPr/>
          <a:lstStyle/>
          <a:p>
            <a:r>
              <a:rPr lang="en-US" dirty="0" smtClean="0"/>
              <a:t>Crash course</a:t>
            </a:r>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50685" y="6009743"/>
            <a:ext cx="2208764" cy="984782"/>
          </a:xfrm>
          <a:prstGeom prst="rect">
            <a:avLst/>
          </a:prstGeom>
        </p:spPr>
      </p:pic>
    </p:spTree>
    <p:extLst>
      <p:ext uri="{BB962C8B-B14F-4D97-AF65-F5344CB8AC3E}">
        <p14:creationId xmlns:p14="http://schemas.microsoft.com/office/powerpoint/2010/main" val="28930813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0" y="293688"/>
            <a:ext cx="11696700" cy="1187450"/>
          </a:xfrm>
        </p:spPr>
        <p:txBody>
          <a:bodyPr/>
          <a:lstStyle/>
          <a:p>
            <a:r>
              <a:rPr lang="en-GB" sz="4800" dirty="0"/>
              <a:t>Basic concepts- </a:t>
            </a:r>
            <a:r>
              <a:rPr lang="en-GB" sz="4800" dirty="0" smtClean="0"/>
              <a:t>Properties</a:t>
            </a:r>
            <a:endParaRPr lang="en-US" sz="4800" dirty="0"/>
          </a:p>
        </p:txBody>
      </p:sp>
      <p:pic>
        <p:nvPicPr>
          <p:cNvPr id="2" name="Picture 1"/>
          <p:cNvPicPr>
            <a:picLocks noChangeAspect="1"/>
          </p:cNvPicPr>
          <p:nvPr/>
        </p:nvPicPr>
        <p:blipFill>
          <a:blip r:embed="rId3"/>
          <a:stretch>
            <a:fillRect/>
          </a:stretch>
        </p:blipFill>
        <p:spPr>
          <a:xfrm>
            <a:off x="8666509" y="472926"/>
            <a:ext cx="2584242" cy="5913635"/>
          </a:xfrm>
          <a:prstGeom prst="rect">
            <a:avLst/>
          </a:prstGeom>
        </p:spPr>
      </p:pic>
      <p:pic>
        <p:nvPicPr>
          <p:cNvPr id="6" name="Picture 5"/>
          <p:cNvPicPr>
            <a:picLocks noChangeAspect="1"/>
          </p:cNvPicPr>
          <p:nvPr/>
        </p:nvPicPr>
        <p:blipFill>
          <a:blip r:embed="rId4"/>
          <a:stretch>
            <a:fillRect/>
          </a:stretch>
        </p:blipFill>
        <p:spPr>
          <a:xfrm>
            <a:off x="889645" y="1459086"/>
            <a:ext cx="5986511" cy="5039807"/>
          </a:xfrm>
          <a:prstGeom prst="rect">
            <a:avLst/>
          </a:prstGeom>
        </p:spPr>
      </p:pic>
    </p:spTree>
    <p:extLst>
      <p:ext uri="{BB962C8B-B14F-4D97-AF65-F5344CB8AC3E}">
        <p14:creationId xmlns:p14="http://schemas.microsoft.com/office/powerpoint/2010/main" val="3317488373"/>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0" y="293688"/>
            <a:ext cx="11696700" cy="1187450"/>
          </a:xfrm>
        </p:spPr>
        <p:txBody>
          <a:bodyPr/>
          <a:lstStyle/>
          <a:p>
            <a:r>
              <a:rPr lang="en-GB" sz="4800" dirty="0"/>
              <a:t>Basic </a:t>
            </a:r>
            <a:r>
              <a:rPr lang="en-GB" sz="4800" dirty="0" smtClean="0"/>
              <a:t>concepts – </a:t>
            </a:r>
            <a:r>
              <a:rPr lang="en-GB" sz="4800" dirty="0" smtClean="0"/>
              <a:t>Actions</a:t>
            </a:r>
            <a:endParaRPr lang="en-US" sz="4800" dirty="0"/>
          </a:p>
        </p:txBody>
      </p:sp>
      <p:pic>
        <p:nvPicPr>
          <p:cNvPr id="4" name="Picture 3"/>
          <p:cNvPicPr>
            <a:picLocks noChangeAspect="1"/>
          </p:cNvPicPr>
          <p:nvPr/>
        </p:nvPicPr>
        <p:blipFill>
          <a:blip r:embed="rId3"/>
          <a:stretch>
            <a:fillRect/>
          </a:stretch>
        </p:blipFill>
        <p:spPr>
          <a:xfrm>
            <a:off x="889645" y="1254422"/>
            <a:ext cx="3077394" cy="5397275"/>
          </a:xfrm>
          <a:prstGeom prst="rect">
            <a:avLst/>
          </a:prstGeom>
        </p:spPr>
      </p:pic>
      <p:pic>
        <p:nvPicPr>
          <p:cNvPr id="5" name="Picture 4"/>
          <p:cNvPicPr>
            <a:picLocks noChangeAspect="1"/>
          </p:cNvPicPr>
          <p:nvPr/>
        </p:nvPicPr>
        <p:blipFill>
          <a:blip r:embed="rId4"/>
          <a:stretch>
            <a:fillRect/>
          </a:stretch>
        </p:blipFill>
        <p:spPr>
          <a:xfrm>
            <a:off x="7802413" y="472926"/>
            <a:ext cx="4176464" cy="5736030"/>
          </a:xfrm>
          <a:prstGeom prst="rect">
            <a:avLst/>
          </a:prstGeom>
        </p:spPr>
      </p:pic>
      <p:cxnSp>
        <p:nvCxnSpPr>
          <p:cNvPr id="8" name="Straight Arrow Connector 7"/>
          <p:cNvCxnSpPr/>
          <p:nvPr/>
        </p:nvCxnSpPr>
        <p:spPr>
          <a:xfrm flipV="1">
            <a:off x="2185789" y="2273126"/>
            <a:ext cx="5760640" cy="1296144"/>
          </a:xfrm>
          <a:prstGeom prst="straightConnector1">
            <a:avLst/>
          </a:prstGeom>
          <a:ln w="381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8945870"/>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0" y="293688"/>
            <a:ext cx="11696700" cy="1187450"/>
          </a:xfrm>
        </p:spPr>
        <p:txBody>
          <a:bodyPr/>
          <a:lstStyle/>
          <a:p>
            <a:r>
              <a:rPr lang="en-GB" sz="4800" dirty="0"/>
              <a:t>Basic </a:t>
            </a:r>
            <a:r>
              <a:rPr lang="en-GB" sz="4800" dirty="0" smtClean="0"/>
              <a:t>concepts - </a:t>
            </a:r>
            <a:r>
              <a:rPr lang="en-GB" sz="4800" dirty="0" smtClean="0"/>
              <a:t>Formulas</a:t>
            </a:r>
            <a:endParaRPr lang="en-US" sz="4800" dirty="0"/>
          </a:p>
        </p:txBody>
      </p:sp>
      <p:pic>
        <p:nvPicPr>
          <p:cNvPr id="4" name="Picture 3"/>
          <p:cNvPicPr>
            <a:picLocks noChangeAspect="1"/>
          </p:cNvPicPr>
          <p:nvPr/>
        </p:nvPicPr>
        <p:blipFill>
          <a:blip r:embed="rId3"/>
          <a:stretch>
            <a:fillRect/>
          </a:stretch>
        </p:blipFill>
        <p:spPr>
          <a:xfrm>
            <a:off x="169565" y="1560426"/>
            <a:ext cx="10116962" cy="514422"/>
          </a:xfrm>
          <a:prstGeom prst="rect">
            <a:avLst/>
          </a:prstGeom>
        </p:spPr>
      </p:pic>
      <p:pic>
        <p:nvPicPr>
          <p:cNvPr id="5" name="Picture 4"/>
          <p:cNvPicPr>
            <a:picLocks noChangeAspect="1"/>
          </p:cNvPicPr>
          <p:nvPr/>
        </p:nvPicPr>
        <p:blipFill>
          <a:blip r:embed="rId4"/>
          <a:stretch>
            <a:fillRect/>
          </a:stretch>
        </p:blipFill>
        <p:spPr>
          <a:xfrm>
            <a:off x="200685" y="2417142"/>
            <a:ext cx="9450119" cy="1962424"/>
          </a:xfrm>
          <a:prstGeom prst="rect">
            <a:avLst/>
          </a:prstGeom>
        </p:spPr>
      </p:pic>
      <p:pic>
        <p:nvPicPr>
          <p:cNvPr id="7" name="Picture 6"/>
          <p:cNvPicPr>
            <a:picLocks noChangeAspect="1"/>
          </p:cNvPicPr>
          <p:nvPr/>
        </p:nvPicPr>
        <p:blipFill>
          <a:blip r:embed="rId5"/>
          <a:stretch>
            <a:fillRect/>
          </a:stretch>
        </p:blipFill>
        <p:spPr>
          <a:xfrm>
            <a:off x="5237916" y="2718149"/>
            <a:ext cx="5974028" cy="4007422"/>
          </a:xfrm>
          <a:prstGeom prst="rect">
            <a:avLst/>
          </a:prstGeom>
        </p:spPr>
      </p:pic>
    </p:spTree>
    <p:extLst>
      <p:ext uri="{BB962C8B-B14F-4D97-AF65-F5344CB8AC3E}">
        <p14:creationId xmlns:p14="http://schemas.microsoft.com/office/powerpoint/2010/main" val="2860473176"/>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0" y="293688"/>
            <a:ext cx="11696700" cy="1187450"/>
          </a:xfrm>
        </p:spPr>
        <p:txBody>
          <a:bodyPr/>
          <a:lstStyle/>
          <a:p>
            <a:r>
              <a:rPr lang="en-GB" sz="4800" dirty="0"/>
              <a:t>Basic concepts- </a:t>
            </a:r>
            <a:r>
              <a:rPr lang="en-GB" sz="4800" dirty="0" smtClean="0"/>
              <a:t>Formulas</a:t>
            </a:r>
            <a:endParaRPr lang="en-US" sz="4800" dirty="0"/>
          </a:p>
        </p:txBody>
      </p:sp>
      <p:pic>
        <p:nvPicPr>
          <p:cNvPr id="4" name="Picture 3"/>
          <p:cNvPicPr>
            <a:picLocks noChangeAspect="1"/>
          </p:cNvPicPr>
          <p:nvPr/>
        </p:nvPicPr>
        <p:blipFill>
          <a:blip r:embed="rId3"/>
          <a:stretch>
            <a:fillRect/>
          </a:stretch>
        </p:blipFill>
        <p:spPr>
          <a:xfrm>
            <a:off x="169565" y="1560426"/>
            <a:ext cx="10116962" cy="514422"/>
          </a:xfrm>
          <a:prstGeom prst="rect">
            <a:avLst/>
          </a:prstGeom>
        </p:spPr>
      </p:pic>
      <p:pic>
        <p:nvPicPr>
          <p:cNvPr id="5" name="Picture 4"/>
          <p:cNvPicPr>
            <a:picLocks noChangeAspect="1"/>
          </p:cNvPicPr>
          <p:nvPr/>
        </p:nvPicPr>
        <p:blipFill>
          <a:blip r:embed="rId4"/>
          <a:stretch>
            <a:fillRect/>
          </a:stretch>
        </p:blipFill>
        <p:spPr>
          <a:xfrm>
            <a:off x="200685" y="2417142"/>
            <a:ext cx="9450119" cy="1962424"/>
          </a:xfrm>
          <a:prstGeom prst="rect">
            <a:avLst/>
          </a:prstGeom>
        </p:spPr>
      </p:pic>
      <p:pic>
        <p:nvPicPr>
          <p:cNvPr id="7" name="Picture 6"/>
          <p:cNvPicPr>
            <a:picLocks noChangeAspect="1"/>
          </p:cNvPicPr>
          <p:nvPr/>
        </p:nvPicPr>
        <p:blipFill>
          <a:blip r:embed="rId5"/>
          <a:stretch>
            <a:fillRect/>
          </a:stretch>
        </p:blipFill>
        <p:spPr>
          <a:xfrm>
            <a:off x="5237916" y="2718149"/>
            <a:ext cx="5974028" cy="4007422"/>
          </a:xfrm>
          <a:prstGeom prst="rect">
            <a:avLst/>
          </a:prstGeom>
        </p:spPr>
      </p:pic>
    </p:spTree>
    <p:extLst>
      <p:ext uri="{BB962C8B-B14F-4D97-AF65-F5344CB8AC3E}">
        <p14:creationId xmlns:p14="http://schemas.microsoft.com/office/powerpoint/2010/main" val="911524871"/>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0" y="293688"/>
            <a:ext cx="11696700" cy="1187450"/>
          </a:xfrm>
        </p:spPr>
        <p:txBody>
          <a:bodyPr/>
          <a:lstStyle/>
          <a:p>
            <a:r>
              <a:rPr lang="en-GB" sz="4800" dirty="0"/>
              <a:t>Basic </a:t>
            </a:r>
            <a:r>
              <a:rPr lang="en-GB" sz="4800" dirty="0" smtClean="0"/>
              <a:t>concepts - </a:t>
            </a:r>
            <a:r>
              <a:rPr lang="en-GB" sz="4800" dirty="0" smtClean="0"/>
              <a:t>Controls</a:t>
            </a:r>
            <a:endParaRPr lang="en-US" sz="4800" dirty="0"/>
          </a:p>
        </p:txBody>
      </p:sp>
      <p:pic>
        <p:nvPicPr>
          <p:cNvPr id="4" name="Picture 3"/>
          <p:cNvPicPr>
            <a:picLocks noChangeAspect="1"/>
          </p:cNvPicPr>
          <p:nvPr/>
        </p:nvPicPr>
        <p:blipFill>
          <a:blip r:embed="rId3"/>
          <a:stretch>
            <a:fillRect/>
          </a:stretch>
        </p:blipFill>
        <p:spPr>
          <a:xfrm>
            <a:off x="385589" y="1625054"/>
            <a:ext cx="11531802" cy="4608512"/>
          </a:xfrm>
          <a:prstGeom prst="rect">
            <a:avLst/>
          </a:prstGeom>
        </p:spPr>
      </p:pic>
    </p:spTree>
    <p:extLst>
      <p:ext uri="{BB962C8B-B14F-4D97-AF65-F5344CB8AC3E}">
        <p14:creationId xmlns:p14="http://schemas.microsoft.com/office/powerpoint/2010/main" val="3458838733"/>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294967295"/>
          </p:nvPr>
        </p:nvSpPr>
        <p:spPr>
          <a:xfrm>
            <a:off x="11869738" y="6692900"/>
            <a:ext cx="566737" cy="136525"/>
          </a:xfrm>
          <a:prstGeom prst="rect">
            <a:avLst/>
          </a:prstGeom>
        </p:spPr>
        <p:txBody>
          <a:bodyPr/>
          <a:lstStyle/>
          <a:p>
            <a:fld id="{27258FFF-F925-446B-8502-81C933981705}" type="slidenum">
              <a:rPr lang="pt-PT">
                <a:solidFill>
                  <a:srgbClr val="505050"/>
                </a:solidFill>
              </a:rPr>
              <a:pPr/>
              <a:t>15</a:t>
            </a:fld>
            <a:endParaRPr lang="pt-PT">
              <a:solidFill>
                <a:srgbClr val="505050"/>
              </a:solidFill>
            </a:endParaRPr>
          </a:p>
        </p:txBody>
      </p:sp>
      <p:sp>
        <p:nvSpPr>
          <p:cNvPr id="5" name="Title 4"/>
          <p:cNvSpPr>
            <a:spLocks noGrp="1"/>
          </p:cNvSpPr>
          <p:nvPr>
            <p:ph type="ctrTitle" idx="4294967295"/>
          </p:nvPr>
        </p:nvSpPr>
        <p:spPr>
          <a:xfrm>
            <a:off x="0" y="20638"/>
            <a:ext cx="5303838" cy="1719262"/>
          </a:xfrm>
        </p:spPr>
        <p:txBody>
          <a:bodyPr/>
          <a:lstStyle/>
          <a:p>
            <a:r>
              <a:rPr lang="en-US" b="1" dirty="0"/>
              <a:t>Hands-on Lab</a:t>
            </a:r>
            <a:br>
              <a:rPr lang="en-US" b="1" dirty="0"/>
            </a:br>
            <a:r>
              <a:rPr lang="en-US" b="1" dirty="0" smtClean="0"/>
              <a:t>Excel integration</a:t>
            </a:r>
            <a:endParaRPr lang="en-US" b="1" dirty="0"/>
          </a:p>
        </p:txBody>
      </p:sp>
      <p:sp>
        <p:nvSpPr>
          <p:cNvPr id="9" name="Rectangle 8"/>
          <p:cNvSpPr/>
          <p:nvPr/>
        </p:nvSpPr>
        <p:spPr>
          <a:xfrm>
            <a:off x="1393701" y="2561158"/>
            <a:ext cx="9793088" cy="2554545"/>
          </a:xfrm>
          <a:prstGeom prst="rect">
            <a:avLst/>
          </a:prstGeom>
        </p:spPr>
        <p:txBody>
          <a:bodyPr wrap="square">
            <a:spAutoFit/>
          </a:bodyPr>
          <a:lstStyle/>
          <a:p>
            <a:pPr marL="342900" marR="0">
              <a:spcBef>
                <a:spcPts val="0"/>
              </a:spcBef>
              <a:spcAft>
                <a:spcPts val="0"/>
              </a:spcAft>
            </a:pPr>
            <a:r>
              <a:rPr lang="pt-PT" sz="3200" dirty="0" smtClean="0">
                <a:latin typeface="Calibri" panose="020F0502020204030204" pitchFamily="34" charset="0"/>
              </a:rPr>
              <a:t>Powerapps design is to be logical and imperative. </a:t>
            </a:r>
            <a:r>
              <a:rPr lang="pt-PT" sz="3200" dirty="0" smtClean="0">
                <a:latin typeface="Calibri" panose="020F0502020204030204" pitchFamily="34" charset="0"/>
              </a:rPr>
              <a:t>In order to build our action flows, we must think in what we want to do. With this in mind, we translate our words into “pseudo-code”, thus building our flow.</a:t>
            </a:r>
            <a:endParaRPr lang="pt-PT" sz="3200" dirty="0" smtClean="0">
              <a:latin typeface="Calibri" panose="020F0502020204030204" pitchFamily="34" charset="0"/>
            </a:endParaRPr>
          </a:p>
          <a:p>
            <a:pPr marL="342900" marR="0">
              <a:spcBef>
                <a:spcPts val="0"/>
              </a:spcBef>
              <a:spcAft>
                <a:spcPts val="0"/>
              </a:spcAft>
            </a:pPr>
            <a:r>
              <a:rPr lang="pt-PT" sz="3200" dirty="0" smtClean="0">
                <a:latin typeface="Calibri" panose="020F0502020204030204" pitchFamily="34" charset="0"/>
              </a:rPr>
              <a:t>Ex: “I want to delete the item when I click the button.”</a:t>
            </a:r>
            <a:endParaRPr lang="x-none" sz="3200" dirty="0">
              <a:latin typeface="Calibri" panose="020F0502020204030204" pitchFamily="34" charset="0"/>
            </a:endParaRPr>
          </a:p>
        </p:txBody>
      </p:sp>
    </p:spTree>
    <p:extLst>
      <p:ext uri="{BB962C8B-B14F-4D97-AF65-F5344CB8AC3E}">
        <p14:creationId xmlns:p14="http://schemas.microsoft.com/office/powerpoint/2010/main" val="2183089539"/>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27258FFF-F925-446B-8502-81C933981705}" type="slidenum">
              <a:rPr kumimoji="0" lang="pt-PT" sz="900" b="0" i="0" u="none" strike="noStrike" kern="1200" cap="none" spc="0" normalizeH="0" baseline="0" noProof="0" smtClean="0">
                <a:ln>
                  <a:noFill/>
                </a:ln>
                <a:solidFill>
                  <a:srgbClr val="505050"/>
                </a:solidFill>
                <a:effectLst/>
                <a:uLnTx/>
                <a:uFillTx/>
                <a:latin typeface="Segoe UI"/>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16</a:t>
            </a:fld>
            <a:endParaRPr kumimoji="0" lang="pt-PT" sz="900" b="0" i="0" u="none" strike="noStrike" kern="1200" cap="none" spc="0" normalizeH="0" baseline="0" noProof="0">
              <a:ln>
                <a:noFill/>
              </a:ln>
              <a:solidFill>
                <a:srgbClr val="505050"/>
              </a:solidFill>
              <a:effectLst/>
              <a:uLnTx/>
              <a:uFillTx/>
              <a:latin typeface="Segoe UI"/>
              <a:ea typeface="+mn-ea"/>
              <a:cs typeface="+mn-cs"/>
            </a:endParaRPr>
          </a:p>
        </p:txBody>
      </p:sp>
      <p:sp>
        <p:nvSpPr>
          <p:cNvPr id="5" name="Title 4"/>
          <p:cNvSpPr>
            <a:spLocks noGrp="1"/>
          </p:cNvSpPr>
          <p:nvPr>
            <p:ph type="ctrTitle"/>
          </p:nvPr>
        </p:nvSpPr>
        <p:spPr/>
        <p:txBody>
          <a:bodyPr/>
          <a:lstStyle/>
          <a:p>
            <a:r>
              <a:rPr lang="en-US" dirty="0"/>
              <a:t>Lesson </a:t>
            </a:r>
            <a:r>
              <a:rPr lang="en-US" dirty="0" smtClean="0"/>
              <a:t>1.2</a:t>
            </a:r>
            <a:r>
              <a:rPr lang="en-US" dirty="0"/>
              <a:t/>
            </a:r>
            <a:br>
              <a:rPr lang="en-US" dirty="0"/>
            </a:br>
            <a:r>
              <a:rPr lang="en-US" dirty="0" smtClean="0"/>
              <a:t>Quic</a:t>
            </a:r>
            <a:r>
              <a:rPr lang="en-US" dirty="0" smtClean="0"/>
              <a:t>k </a:t>
            </a:r>
            <a:r>
              <a:rPr lang="en-US" dirty="0" smtClean="0"/>
              <a:t>Basics – Flow</a:t>
            </a:r>
            <a:r>
              <a:rPr lang="en-US" dirty="0"/>
              <a:t/>
            </a:r>
            <a:br>
              <a:rPr lang="en-US" dirty="0"/>
            </a:br>
            <a:endParaRPr lang="pt-PT" dirty="0"/>
          </a:p>
        </p:txBody>
      </p:sp>
    </p:spTree>
    <p:extLst>
      <p:ext uri="{BB962C8B-B14F-4D97-AF65-F5344CB8AC3E}">
        <p14:creationId xmlns:p14="http://schemas.microsoft.com/office/powerpoint/2010/main" val="2037740409"/>
      </p:ext>
    </p:extLst>
  </p:cSld>
  <p:clrMapOvr>
    <a:masterClrMapping/>
  </p:clrMapOvr>
  <p:transition spd="slow">
    <p:push/>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4">
            <a:extLst>
              <a:ext uri="{FF2B5EF4-FFF2-40B4-BE49-F238E27FC236}">
                <a16:creationId xmlns:a16="http://schemas.microsoft.com/office/drawing/2014/main" id="{D2AC10BF-8422-435B-853E-38F47B06D672}"/>
              </a:ext>
            </a:extLst>
          </p:cNvPr>
          <p:cNvSpPr txBox="1">
            <a:spLocks/>
          </p:cNvSpPr>
          <p:nvPr/>
        </p:nvSpPr>
        <p:spPr>
          <a:xfrm>
            <a:off x="517822" y="977065"/>
            <a:ext cx="7193527" cy="762786"/>
          </a:xfrm>
          <a:prstGeom prst="rect">
            <a:avLst/>
          </a:prstGeom>
        </p:spPr>
        <p:txBody>
          <a:bodyPr vert="horz" wrap="square" lIns="0" tIns="0" rIns="0" bIns="0" rtlCol="0" anchor="ctr">
            <a:noAutofit/>
          </a:bodyPr>
          <a:lstStyle>
            <a:lvl1pPr algn="l" defTabSz="914363" rtl="0" eaLnBrk="1" latinLnBrk="0" hangingPunct="1">
              <a:lnSpc>
                <a:spcPct val="90000"/>
              </a:lnSpc>
              <a:spcBef>
                <a:spcPct val="0"/>
              </a:spcBef>
              <a:buNone/>
              <a:defRPr lang="en-US" sz="5400" b="0" kern="1200" cap="none" spc="-100" baseline="0">
                <a:ln w="3175">
                  <a:noFill/>
                </a:ln>
                <a:gradFill>
                  <a:gsLst>
                    <a:gs pos="1250">
                      <a:schemeClr val="tx2"/>
                    </a:gs>
                    <a:gs pos="100000">
                      <a:schemeClr val="tx2"/>
                    </a:gs>
                  </a:gsLst>
                  <a:lin ang="5400000" scaled="0"/>
                </a:gradFill>
                <a:effectLst/>
                <a:latin typeface="+mj-lt"/>
                <a:ea typeface="+mn-ea"/>
                <a:cs typeface="Arial" charset="0"/>
              </a:defRPr>
            </a:lvl1pPr>
          </a:lstStyle>
          <a:p>
            <a:pPr defTabSz="932341">
              <a:defRPr/>
            </a:pPr>
            <a:r>
              <a:rPr lang="en-US" sz="3466" dirty="0">
                <a:solidFill>
                  <a:prstClr val="black"/>
                </a:solidFill>
                <a:latin typeface="Segoe UI Light" panose="020B0502040204020203" pitchFamily="34" charset="0"/>
                <a:cs typeface="Segoe UI Light" panose="020B0502040204020203" pitchFamily="34" charset="0"/>
              </a:rPr>
              <a:t>What makes up a flow?</a:t>
            </a:r>
          </a:p>
        </p:txBody>
      </p:sp>
      <p:sp>
        <p:nvSpPr>
          <p:cNvPr id="5" name="Text Placeholder 2">
            <a:extLst>
              <a:ext uri="{FF2B5EF4-FFF2-40B4-BE49-F238E27FC236}">
                <a16:creationId xmlns:a16="http://schemas.microsoft.com/office/drawing/2014/main" id="{9BCD4271-AB4E-4D08-B485-DB66ED0E631E}"/>
              </a:ext>
            </a:extLst>
          </p:cNvPr>
          <p:cNvSpPr txBox="1">
            <a:spLocks/>
          </p:cNvSpPr>
          <p:nvPr/>
        </p:nvSpPr>
        <p:spPr>
          <a:xfrm>
            <a:off x="1370988" y="1904763"/>
            <a:ext cx="6151857" cy="2324455"/>
          </a:xfrm>
          <a:prstGeom prst="rect">
            <a:avLst/>
          </a:prstGeom>
        </p:spPr>
        <p:txBody>
          <a:bodyPr vert="horz" wrap="square" lIns="149178" tIns="93236" rIns="149178" bIns="93236"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456986" indent="-456986" defTabSz="932341">
              <a:spcAft>
                <a:spcPts val="1799"/>
              </a:spcAft>
              <a:buFont typeface="Wingdings" panose="05000000000000000000" pitchFamily="2" charset="2"/>
              <a:buChar char="à"/>
              <a:defRPr/>
            </a:pPr>
            <a:r>
              <a:rPr lang="en-US" sz="2446" b="1" dirty="0">
                <a:solidFill>
                  <a:prstClr val="black"/>
                </a:solidFill>
                <a:latin typeface="Segoe UI Light"/>
                <a:ea typeface="Calibri" panose="020F0502020204030204" pitchFamily="34" charset="0"/>
                <a:cs typeface="Times New Roman" panose="02020603050405020304" pitchFamily="18" charset="0"/>
              </a:rPr>
              <a:t>Trigger</a:t>
            </a:r>
            <a:r>
              <a:rPr lang="en-US" sz="2446" dirty="0">
                <a:solidFill>
                  <a:prstClr val="black"/>
                </a:solidFill>
                <a:latin typeface="Segoe UI Light"/>
                <a:ea typeface="Calibri" panose="020F0502020204030204" pitchFamily="34" charset="0"/>
                <a:cs typeface="Times New Roman" panose="02020603050405020304" pitchFamily="18" charset="0"/>
              </a:rPr>
              <a:t> – the event that kicks off the flow:</a:t>
            </a:r>
          </a:p>
          <a:p>
            <a:pPr marL="778665" lvl="1" indent="-456986" defTabSz="932341">
              <a:spcAft>
                <a:spcPts val="1799"/>
              </a:spcAft>
              <a:buFont typeface="Wingdings" panose="05000000000000000000" pitchFamily="2" charset="2"/>
              <a:buChar char="à"/>
              <a:defRPr/>
            </a:pPr>
            <a:r>
              <a:rPr lang="en-US" sz="2176" dirty="0">
                <a:solidFill>
                  <a:prstClr val="black"/>
                </a:solidFill>
                <a:latin typeface="Segoe UI Light"/>
                <a:ea typeface="Calibri" panose="020F0502020204030204" pitchFamily="34" charset="0"/>
                <a:cs typeface="Times New Roman" panose="02020603050405020304" pitchFamily="18" charset="0"/>
              </a:rPr>
              <a:t>manually</a:t>
            </a:r>
          </a:p>
          <a:p>
            <a:pPr marL="778665" lvl="1" indent="-456986" defTabSz="932341">
              <a:spcAft>
                <a:spcPts val="1799"/>
              </a:spcAft>
              <a:buFont typeface="Wingdings" panose="05000000000000000000" pitchFamily="2" charset="2"/>
              <a:buChar char="à"/>
              <a:defRPr/>
            </a:pPr>
            <a:r>
              <a:rPr lang="en-US" sz="2176" dirty="0">
                <a:solidFill>
                  <a:prstClr val="black"/>
                </a:solidFill>
                <a:latin typeface="Segoe UI Light"/>
                <a:ea typeface="Calibri" panose="020F0502020204030204" pitchFamily="34" charset="0"/>
                <a:cs typeface="Times New Roman" panose="02020603050405020304" pitchFamily="18" charset="0"/>
              </a:rPr>
              <a:t>on a schedule</a:t>
            </a:r>
          </a:p>
          <a:p>
            <a:pPr marL="778665" lvl="1" indent="-456986" defTabSz="932341">
              <a:spcAft>
                <a:spcPts val="1799"/>
              </a:spcAft>
              <a:buFont typeface="Wingdings" panose="05000000000000000000" pitchFamily="2" charset="2"/>
              <a:buChar char="à"/>
              <a:defRPr/>
            </a:pPr>
            <a:r>
              <a:rPr lang="en-US" sz="2176" dirty="0">
                <a:solidFill>
                  <a:prstClr val="black"/>
                </a:solidFill>
                <a:latin typeface="Segoe UI Light"/>
                <a:ea typeface="Calibri" panose="020F0502020204030204" pitchFamily="34" charset="0"/>
                <a:cs typeface="Times New Roman" panose="02020603050405020304" pitchFamily="18" charset="0"/>
              </a:rPr>
              <a:t>on an event in the cloud </a:t>
            </a:r>
          </a:p>
        </p:txBody>
      </p:sp>
      <p:sp>
        <p:nvSpPr>
          <p:cNvPr id="6" name="Text Placeholder 2">
            <a:extLst>
              <a:ext uri="{FF2B5EF4-FFF2-40B4-BE49-F238E27FC236}">
                <a16:creationId xmlns:a16="http://schemas.microsoft.com/office/drawing/2014/main" id="{8BF27595-081A-4884-8269-496EE25599A8}"/>
              </a:ext>
            </a:extLst>
          </p:cNvPr>
          <p:cNvSpPr txBox="1">
            <a:spLocks/>
          </p:cNvSpPr>
          <p:nvPr/>
        </p:nvSpPr>
        <p:spPr>
          <a:xfrm>
            <a:off x="1370987" y="4353319"/>
            <a:ext cx="5962615" cy="1725317"/>
          </a:xfrm>
          <a:prstGeom prst="rect">
            <a:avLst/>
          </a:prstGeom>
        </p:spPr>
        <p:txBody>
          <a:bodyPr vert="horz" wrap="square" lIns="149178" tIns="93236" rIns="149178" bIns="93236"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456986" indent="-456986" defTabSz="932341">
              <a:spcAft>
                <a:spcPts val="1799"/>
              </a:spcAft>
              <a:buFont typeface="Wingdings" panose="05000000000000000000" pitchFamily="2" charset="2"/>
              <a:buChar char="à"/>
              <a:defRPr/>
            </a:pPr>
            <a:r>
              <a:rPr lang="en-US" sz="2446" b="1" dirty="0">
                <a:solidFill>
                  <a:prstClr val="black"/>
                </a:solidFill>
                <a:ea typeface="Calibri" panose="020F0502020204030204" pitchFamily="34" charset="0"/>
                <a:cs typeface="Times New Roman" panose="02020603050405020304" pitchFamily="18" charset="0"/>
              </a:rPr>
              <a:t>Actions</a:t>
            </a:r>
            <a:r>
              <a:rPr lang="en-US" sz="2446" dirty="0">
                <a:solidFill>
                  <a:prstClr val="black"/>
                </a:solidFill>
                <a:ea typeface="Calibri" panose="020F0502020204030204" pitchFamily="34" charset="0"/>
                <a:cs typeface="Times New Roman" panose="02020603050405020304" pitchFamily="18" charset="0"/>
              </a:rPr>
              <a:t> – what the flow does</a:t>
            </a:r>
          </a:p>
          <a:p>
            <a:pPr marL="778665" lvl="1" indent="-456986" defTabSz="932341">
              <a:spcAft>
                <a:spcPts val="1799"/>
              </a:spcAft>
              <a:buFont typeface="Wingdings" panose="05000000000000000000" pitchFamily="2" charset="2"/>
              <a:buChar char="à"/>
              <a:defRPr/>
            </a:pPr>
            <a:r>
              <a:rPr lang="en-US" sz="2176" dirty="0">
                <a:solidFill>
                  <a:prstClr val="black"/>
                </a:solidFill>
                <a:latin typeface="Segoe UI Light"/>
                <a:ea typeface="Calibri" panose="020F0502020204030204" pitchFamily="34" charset="0"/>
                <a:cs typeface="Times New Roman" panose="02020603050405020304" pitchFamily="18" charset="0"/>
              </a:rPr>
              <a:t>Can use data from the trigger</a:t>
            </a:r>
          </a:p>
          <a:p>
            <a:pPr marL="778665" lvl="1" indent="-456986" defTabSz="932341">
              <a:spcAft>
                <a:spcPts val="1799"/>
              </a:spcAft>
              <a:buFont typeface="Wingdings" panose="05000000000000000000" pitchFamily="2" charset="2"/>
              <a:buChar char="à"/>
              <a:defRPr/>
            </a:pPr>
            <a:r>
              <a:rPr lang="en-US" sz="2176" dirty="0">
                <a:solidFill>
                  <a:prstClr val="black"/>
                </a:solidFill>
                <a:latin typeface="Segoe UI Light"/>
                <a:ea typeface="Calibri" panose="020F0502020204030204" pitchFamily="34" charset="0"/>
                <a:cs typeface="Times New Roman" panose="02020603050405020304" pitchFamily="18" charset="0"/>
              </a:rPr>
              <a:t>Now is integrated with Office365</a:t>
            </a:r>
          </a:p>
        </p:txBody>
      </p:sp>
      <p:pic>
        <p:nvPicPr>
          <p:cNvPr id="7" name="Picture 6">
            <a:extLst>
              <a:ext uri="{FF2B5EF4-FFF2-40B4-BE49-F238E27FC236}">
                <a16:creationId xmlns:a16="http://schemas.microsoft.com/office/drawing/2014/main" id="{DA8C5E7E-C9C3-429F-A216-18F2085B567C}"/>
              </a:ext>
            </a:extLst>
          </p:cNvPr>
          <p:cNvPicPr>
            <a:picLocks noChangeAspect="1"/>
          </p:cNvPicPr>
          <p:nvPr/>
        </p:nvPicPr>
        <p:blipFill rotWithShape="1">
          <a:blip r:embed="rId3"/>
          <a:srcRect l="2752" t="32032" r="35637" b="2837"/>
          <a:stretch/>
        </p:blipFill>
        <p:spPr>
          <a:xfrm>
            <a:off x="8145905" y="2919554"/>
            <a:ext cx="2919582" cy="3995308"/>
          </a:xfrm>
          <a:prstGeom prst="rect">
            <a:avLst/>
          </a:prstGeom>
        </p:spPr>
      </p:pic>
      <p:pic>
        <p:nvPicPr>
          <p:cNvPr id="8" name="Picture 7">
            <a:extLst>
              <a:ext uri="{FF2B5EF4-FFF2-40B4-BE49-F238E27FC236}">
                <a16:creationId xmlns:a16="http://schemas.microsoft.com/office/drawing/2014/main" id="{466A67B3-5AEC-4F01-8541-799E12422424}"/>
              </a:ext>
            </a:extLst>
          </p:cNvPr>
          <p:cNvPicPr>
            <a:picLocks noChangeAspect="1"/>
          </p:cNvPicPr>
          <p:nvPr/>
        </p:nvPicPr>
        <p:blipFill>
          <a:blip r:embed="rId4"/>
          <a:stretch>
            <a:fillRect/>
          </a:stretch>
        </p:blipFill>
        <p:spPr>
          <a:xfrm>
            <a:off x="8145905" y="997225"/>
            <a:ext cx="2919582" cy="1581124"/>
          </a:xfrm>
          <a:prstGeom prst="rect">
            <a:avLst/>
          </a:prstGeom>
          <a:ln>
            <a:solidFill>
              <a:srgbClr val="0070C0"/>
            </a:solidFill>
          </a:ln>
        </p:spPr>
      </p:pic>
      <p:cxnSp>
        <p:nvCxnSpPr>
          <p:cNvPr id="9" name="Straight Arrow Connector 8">
            <a:extLst>
              <a:ext uri="{FF2B5EF4-FFF2-40B4-BE49-F238E27FC236}">
                <a16:creationId xmlns:a16="http://schemas.microsoft.com/office/drawing/2014/main" id="{F0D03C4A-5635-45D7-A35A-D96D0EA12CE7}"/>
              </a:ext>
            </a:extLst>
          </p:cNvPr>
          <p:cNvCxnSpPr>
            <a:cxnSpLocks/>
          </p:cNvCxnSpPr>
          <p:nvPr/>
        </p:nvCxnSpPr>
        <p:spPr>
          <a:xfrm>
            <a:off x="9548843" y="2619265"/>
            <a:ext cx="990" cy="25937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12760482"/>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4">
            <a:extLst>
              <a:ext uri="{FF2B5EF4-FFF2-40B4-BE49-F238E27FC236}">
                <a16:creationId xmlns:a16="http://schemas.microsoft.com/office/drawing/2014/main" id="{8F0344F6-E735-44F6-A703-4A11E2CC00F1}"/>
              </a:ext>
            </a:extLst>
          </p:cNvPr>
          <p:cNvSpPr txBox="1">
            <a:spLocks/>
          </p:cNvSpPr>
          <p:nvPr/>
        </p:nvSpPr>
        <p:spPr>
          <a:xfrm>
            <a:off x="517822" y="1292154"/>
            <a:ext cx="6390400" cy="762786"/>
          </a:xfrm>
          <a:prstGeom prst="rect">
            <a:avLst/>
          </a:prstGeom>
        </p:spPr>
        <p:txBody>
          <a:bodyPr vert="horz" wrap="square" lIns="0" tIns="0" rIns="0" bIns="0" rtlCol="0" anchor="ctr">
            <a:noAutofit/>
          </a:bodyPr>
          <a:lstStyle>
            <a:lvl1pPr algn="l" defTabSz="914363" rtl="0" eaLnBrk="1" latinLnBrk="0" hangingPunct="1">
              <a:lnSpc>
                <a:spcPct val="90000"/>
              </a:lnSpc>
              <a:spcBef>
                <a:spcPct val="0"/>
              </a:spcBef>
              <a:buNone/>
              <a:defRPr lang="en-US" sz="5400" b="0" kern="1200" cap="none" spc="-100" baseline="0">
                <a:ln w="3175">
                  <a:noFill/>
                </a:ln>
                <a:gradFill>
                  <a:gsLst>
                    <a:gs pos="1250">
                      <a:schemeClr val="tx2"/>
                    </a:gs>
                    <a:gs pos="100000">
                      <a:schemeClr val="tx2"/>
                    </a:gs>
                  </a:gsLst>
                  <a:lin ang="5400000" scaled="0"/>
                </a:gradFill>
                <a:effectLst/>
                <a:latin typeface="+mj-lt"/>
                <a:ea typeface="+mn-ea"/>
                <a:cs typeface="Arial" charset="0"/>
              </a:defRPr>
            </a:lvl1pPr>
          </a:lstStyle>
          <a:p>
            <a:pPr defTabSz="932341">
              <a:defRPr/>
            </a:pPr>
            <a:r>
              <a:rPr lang="en-US" sz="3466" dirty="0">
                <a:solidFill>
                  <a:prstClr val="black"/>
                </a:solidFill>
                <a:latin typeface="Segoe UI Light" panose="020B0502040204020203" pitchFamily="34" charset="0"/>
                <a:cs typeface="Segoe UI Light" panose="020B0502040204020203" pitchFamily="34" charset="0"/>
              </a:rPr>
              <a:t>Flowing data</a:t>
            </a:r>
          </a:p>
        </p:txBody>
      </p:sp>
      <p:sp>
        <p:nvSpPr>
          <p:cNvPr id="7" name="Content Placeholder 5">
            <a:extLst>
              <a:ext uri="{FF2B5EF4-FFF2-40B4-BE49-F238E27FC236}">
                <a16:creationId xmlns:a16="http://schemas.microsoft.com/office/drawing/2014/main" id="{D12EE2D3-C48B-40E0-B5EE-EDF3D86B301C}"/>
              </a:ext>
            </a:extLst>
          </p:cNvPr>
          <p:cNvSpPr>
            <a:spLocks noGrp="1"/>
          </p:cNvSpPr>
          <p:nvPr>
            <p:ph idx="1"/>
          </p:nvPr>
        </p:nvSpPr>
        <p:spPr>
          <a:xfrm>
            <a:off x="656569" y="2374372"/>
            <a:ext cx="6186737" cy="2974170"/>
          </a:xfrm>
        </p:spPr>
        <p:txBody>
          <a:bodyPr/>
          <a:lstStyle/>
          <a:p>
            <a:pPr marL="456986" indent="-456986">
              <a:spcBef>
                <a:spcPct val="20000"/>
              </a:spcBef>
              <a:spcAft>
                <a:spcPts val="1799"/>
              </a:spcAft>
              <a:buSzPct val="90000"/>
              <a:buFont typeface="Wingdings" panose="05000000000000000000" pitchFamily="2" charset="2"/>
              <a:buChar char="à"/>
              <a:defRPr/>
            </a:pPr>
            <a:r>
              <a:rPr lang="en-US" sz="2446" dirty="0">
                <a:solidFill>
                  <a:prstClr val="black"/>
                </a:solidFill>
                <a:latin typeface="+mj-lt"/>
                <a:cs typeface="Times New Roman" panose="02020603050405020304" pitchFamily="18" charset="0"/>
              </a:rPr>
              <a:t>Data ‘flows’ from each step and is available for all later steps</a:t>
            </a:r>
          </a:p>
          <a:p>
            <a:pPr marL="456986" indent="-456986">
              <a:spcBef>
                <a:spcPct val="20000"/>
              </a:spcBef>
              <a:spcAft>
                <a:spcPts val="1799"/>
              </a:spcAft>
              <a:buSzPct val="90000"/>
              <a:buFont typeface="Wingdings" panose="05000000000000000000" pitchFamily="2" charset="2"/>
              <a:buChar char="à"/>
              <a:defRPr/>
            </a:pPr>
            <a:r>
              <a:rPr lang="en-US" sz="2446" dirty="0">
                <a:solidFill>
                  <a:prstClr val="black"/>
                </a:solidFill>
                <a:latin typeface="+mj-lt"/>
                <a:cs typeface="Times New Roman" panose="02020603050405020304" pitchFamily="18" charset="0"/>
              </a:rPr>
              <a:t>Use      Add Dynamic Content to select outputs from previous steps</a:t>
            </a:r>
          </a:p>
          <a:p>
            <a:pPr marL="456986" indent="-456986">
              <a:spcBef>
                <a:spcPct val="20000"/>
              </a:spcBef>
              <a:spcAft>
                <a:spcPts val="1799"/>
              </a:spcAft>
              <a:buSzPct val="90000"/>
              <a:buFont typeface="Wingdings" panose="05000000000000000000" pitchFamily="2" charset="2"/>
              <a:buChar char="à"/>
              <a:defRPr/>
            </a:pPr>
            <a:r>
              <a:rPr lang="en-US" sz="2446" dirty="0">
                <a:solidFill>
                  <a:prstClr val="black"/>
                </a:solidFill>
                <a:latin typeface="+mj-lt"/>
                <a:cs typeface="Times New Roman" panose="02020603050405020304" pitchFamily="18" charset="0"/>
              </a:rPr>
              <a:t>Certain outputs show up based on the types of the inputs and outputs</a:t>
            </a:r>
          </a:p>
          <a:p>
            <a:endParaRPr lang="en-US" dirty="0"/>
          </a:p>
        </p:txBody>
      </p:sp>
      <p:grpSp>
        <p:nvGrpSpPr>
          <p:cNvPr id="8" name="Group 7">
            <a:extLst>
              <a:ext uri="{FF2B5EF4-FFF2-40B4-BE49-F238E27FC236}">
                <a16:creationId xmlns:a16="http://schemas.microsoft.com/office/drawing/2014/main" id="{ED3D1937-3F97-4884-9A9A-BA7C16BB7195}"/>
              </a:ext>
            </a:extLst>
          </p:cNvPr>
          <p:cNvGrpSpPr/>
          <p:nvPr/>
        </p:nvGrpSpPr>
        <p:grpSpPr>
          <a:xfrm>
            <a:off x="1741815" y="3426593"/>
            <a:ext cx="348135" cy="283768"/>
            <a:chOff x="5684837" y="3725862"/>
            <a:chExt cx="396240" cy="304800"/>
          </a:xfrm>
          <a:solidFill>
            <a:schemeClr val="bg1"/>
          </a:solidFill>
        </p:grpSpPr>
        <p:sp>
          <p:nvSpPr>
            <p:cNvPr id="9" name="Rectangle 8">
              <a:extLst>
                <a:ext uri="{FF2B5EF4-FFF2-40B4-BE49-F238E27FC236}">
                  <a16:creationId xmlns:a16="http://schemas.microsoft.com/office/drawing/2014/main" id="{EE028328-4F11-44B2-BAB1-B176AFAC260B}"/>
                </a:ext>
              </a:extLst>
            </p:cNvPr>
            <p:cNvSpPr/>
            <p:nvPr/>
          </p:nvSpPr>
          <p:spPr bwMode="auto">
            <a:xfrm>
              <a:off x="5684837" y="3725862"/>
              <a:ext cx="304800" cy="304800"/>
            </a:xfrm>
            <a:prstGeom prst="rect">
              <a:avLst/>
            </a:prstGeom>
            <a:grpFill/>
            <a:ln w="317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316"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 name="Rectangle 9">
              <a:extLst>
                <a:ext uri="{FF2B5EF4-FFF2-40B4-BE49-F238E27FC236}">
                  <a16:creationId xmlns:a16="http://schemas.microsoft.com/office/drawing/2014/main" id="{E8BF9CAD-9A51-449F-9515-B5F676C173A8}"/>
                </a:ext>
              </a:extLst>
            </p:cNvPr>
            <p:cNvSpPr/>
            <p:nvPr/>
          </p:nvSpPr>
          <p:spPr bwMode="auto">
            <a:xfrm>
              <a:off x="5989637" y="3725862"/>
              <a:ext cx="91440" cy="304800"/>
            </a:xfrm>
            <a:prstGeom prst="rect">
              <a:avLst/>
            </a:prstGeom>
            <a:grpFill/>
            <a:ln w="317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316"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1" name="Plus Sign 10">
              <a:extLst>
                <a:ext uri="{FF2B5EF4-FFF2-40B4-BE49-F238E27FC236}">
                  <a16:creationId xmlns:a16="http://schemas.microsoft.com/office/drawing/2014/main" id="{B1485063-C721-4818-B4F3-D0B3F52638A4}"/>
                </a:ext>
              </a:extLst>
            </p:cNvPr>
            <p:cNvSpPr/>
            <p:nvPr/>
          </p:nvSpPr>
          <p:spPr bwMode="auto">
            <a:xfrm>
              <a:off x="5740876" y="3786822"/>
              <a:ext cx="182880" cy="182880"/>
            </a:xfrm>
            <a:prstGeom prst="mathPlus">
              <a:avLst>
                <a:gd name="adj1" fmla="val 18313"/>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316"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12" name="Rectangle 11">
            <a:extLst>
              <a:ext uri="{FF2B5EF4-FFF2-40B4-BE49-F238E27FC236}">
                <a16:creationId xmlns:a16="http://schemas.microsoft.com/office/drawing/2014/main" id="{609FECF5-435E-49CA-8800-3530C3461B4D}"/>
              </a:ext>
            </a:extLst>
          </p:cNvPr>
          <p:cNvSpPr/>
          <p:nvPr/>
        </p:nvSpPr>
        <p:spPr bwMode="auto">
          <a:xfrm>
            <a:off x="7589644" y="497"/>
            <a:ext cx="4845950" cy="6993532"/>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316"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13" name="Group 12">
            <a:extLst>
              <a:ext uri="{FF2B5EF4-FFF2-40B4-BE49-F238E27FC236}">
                <a16:creationId xmlns:a16="http://schemas.microsoft.com/office/drawing/2014/main" id="{E79259C6-EB41-4237-9434-AE9EEE1A474B}"/>
              </a:ext>
            </a:extLst>
          </p:cNvPr>
          <p:cNvGrpSpPr/>
          <p:nvPr/>
        </p:nvGrpSpPr>
        <p:grpSpPr>
          <a:xfrm>
            <a:off x="7719480" y="297319"/>
            <a:ext cx="4443882" cy="1333310"/>
            <a:chOff x="7719692" y="296863"/>
            <a:chExt cx="4444512" cy="1333499"/>
          </a:xfrm>
        </p:grpSpPr>
        <p:sp>
          <p:nvSpPr>
            <p:cNvPr id="14" name="Rectangle 13">
              <a:extLst>
                <a:ext uri="{FF2B5EF4-FFF2-40B4-BE49-F238E27FC236}">
                  <a16:creationId xmlns:a16="http://schemas.microsoft.com/office/drawing/2014/main" id="{76F711BC-6109-498F-8233-7252BD279D42}"/>
                </a:ext>
              </a:extLst>
            </p:cNvPr>
            <p:cNvSpPr/>
            <p:nvPr/>
          </p:nvSpPr>
          <p:spPr bwMode="auto">
            <a:xfrm>
              <a:off x="7850170" y="296863"/>
              <a:ext cx="4314034" cy="533399"/>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6283" tIns="91427" rIns="146283" bIns="91427" numCol="1" spcCol="0" rtlCol="0" fromWordArt="0" anchor="ctr" anchorCtr="0" forceAA="0" compatLnSpc="1">
              <a:prstTxWarp prst="textNoShape">
                <a:avLst/>
              </a:prstTxWarp>
              <a:noAutofit/>
            </a:bodyPr>
            <a:lstStyle/>
            <a:p>
              <a:pPr algn="ctr" defTabSz="932316" fontAlgn="base">
                <a:lnSpc>
                  <a:spcPct val="90000"/>
                </a:lnSpc>
                <a:spcBef>
                  <a:spcPts val="600"/>
                </a:spcBef>
                <a:spcAft>
                  <a:spcPct val="0"/>
                </a:spcAft>
                <a:defRPr/>
              </a:pPr>
              <a:r>
                <a:rPr lang="en-US" sz="2400" dirty="0">
                  <a:gradFill>
                    <a:gsLst>
                      <a:gs pos="0">
                        <a:srgbClr val="353535"/>
                      </a:gs>
                      <a:gs pos="100000">
                        <a:srgbClr val="353535"/>
                      </a:gs>
                    </a:gsLst>
                    <a:lin ang="5400000" scaled="0"/>
                  </a:gradFill>
                  <a:latin typeface="Segoe UI" panose="020B0502040204020203" pitchFamily="34" charset="0"/>
                  <a:ea typeface="Segoe UI" panose="020B0502040204020203" pitchFamily="34" charset="0"/>
                  <a:cs typeface="Segoe UI" panose="020B0502040204020203" pitchFamily="34" charset="0"/>
                </a:rPr>
                <a:t>Trigger</a:t>
              </a:r>
            </a:p>
          </p:txBody>
        </p:sp>
        <p:sp>
          <p:nvSpPr>
            <p:cNvPr id="15" name="Rectangle 14">
              <a:extLst>
                <a:ext uri="{FF2B5EF4-FFF2-40B4-BE49-F238E27FC236}">
                  <a16:creationId xmlns:a16="http://schemas.microsoft.com/office/drawing/2014/main" id="{59E4C68B-C948-4C23-B92C-262733CE5AB3}"/>
                </a:ext>
              </a:extLst>
            </p:cNvPr>
            <p:cNvSpPr/>
            <p:nvPr/>
          </p:nvSpPr>
          <p:spPr bwMode="auto">
            <a:xfrm>
              <a:off x="11349034" y="995792"/>
              <a:ext cx="815170" cy="634570"/>
            </a:xfrm>
            <a:prstGeom prst="rect">
              <a:avLst/>
            </a:prstGeom>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316" fontAlgn="base">
                <a:lnSpc>
                  <a:spcPct val="90000"/>
                </a:lnSpc>
                <a:spcBef>
                  <a:spcPct val="0"/>
                </a:spcBef>
                <a:spcAft>
                  <a:spcPct val="0"/>
                </a:spcAft>
                <a:defRPr/>
              </a:pPr>
              <a:r>
                <a:rPr lang="en-US" sz="1399" dirty="0">
                  <a:gradFill>
                    <a:gsLst>
                      <a:gs pos="125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File content</a:t>
              </a:r>
            </a:p>
          </p:txBody>
        </p:sp>
        <p:sp>
          <p:nvSpPr>
            <p:cNvPr id="16" name="TextBox 15">
              <a:extLst>
                <a:ext uri="{FF2B5EF4-FFF2-40B4-BE49-F238E27FC236}">
                  <a16:creationId xmlns:a16="http://schemas.microsoft.com/office/drawing/2014/main" id="{F3515D27-CD58-4CF8-9B62-CFDA4D213A2C}"/>
                </a:ext>
              </a:extLst>
            </p:cNvPr>
            <p:cNvSpPr txBox="1"/>
            <p:nvPr/>
          </p:nvSpPr>
          <p:spPr>
            <a:xfrm>
              <a:off x="7719692" y="842160"/>
              <a:ext cx="1828800" cy="627911"/>
            </a:xfrm>
            <a:prstGeom prst="rect">
              <a:avLst/>
            </a:prstGeom>
            <a:noFill/>
          </p:spPr>
          <p:txBody>
            <a:bodyPr wrap="square" lIns="182854" tIns="146283" rIns="182854" bIns="146283" rtlCol="0">
              <a:spAutoFit/>
            </a:bodyPr>
            <a:lstStyle/>
            <a:p>
              <a:pPr defTabSz="932585">
                <a:lnSpc>
                  <a:spcPct val="90000"/>
                </a:lnSpc>
                <a:spcAft>
                  <a:spcPts val="600"/>
                </a:spcAft>
                <a:defRPr/>
              </a:pPr>
              <a:r>
                <a:rPr lang="en-US" sz="2400" dirty="0">
                  <a:gradFill>
                    <a:gsLst>
                      <a:gs pos="2917">
                        <a:srgbClr val="353535"/>
                      </a:gs>
                      <a:gs pos="30000">
                        <a:srgbClr val="353535"/>
                      </a:gs>
                    </a:gsLst>
                    <a:lin ang="5400000" scaled="0"/>
                  </a:gradFill>
                  <a:latin typeface="Consolas" panose="020B0609020204030204" pitchFamily="49" charset="0"/>
                </a:rPr>
                <a:t>Outputs:</a:t>
              </a:r>
            </a:p>
          </p:txBody>
        </p:sp>
        <p:sp>
          <p:nvSpPr>
            <p:cNvPr id="17" name="Rectangle 16">
              <a:extLst>
                <a:ext uri="{FF2B5EF4-FFF2-40B4-BE49-F238E27FC236}">
                  <a16:creationId xmlns:a16="http://schemas.microsoft.com/office/drawing/2014/main" id="{71114E2A-7A5F-4883-83DF-34F22CB995EA}"/>
                </a:ext>
              </a:extLst>
            </p:cNvPr>
            <p:cNvSpPr/>
            <p:nvPr/>
          </p:nvSpPr>
          <p:spPr bwMode="auto">
            <a:xfrm>
              <a:off x="10345735" y="995792"/>
              <a:ext cx="815170" cy="634570"/>
            </a:xfrm>
            <a:prstGeom prst="rect">
              <a:avLst/>
            </a:prstGeom>
            <a:solidFill>
              <a:schemeClr val="accent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316" fontAlgn="base">
                <a:lnSpc>
                  <a:spcPct val="90000"/>
                </a:lnSpc>
                <a:spcBef>
                  <a:spcPct val="0"/>
                </a:spcBef>
                <a:spcAft>
                  <a:spcPct val="0"/>
                </a:spcAft>
                <a:defRPr/>
              </a:pPr>
              <a:r>
                <a:rPr lang="en-US" sz="1399" dirty="0">
                  <a:gradFill>
                    <a:gsLst>
                      <a:gs pos="125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Size</a:t>
              </a:r>
            </a:p>
          </p:txBody>
        </p:sp>
        <p:sp>
          <p:nvSpPr>
            <p:cNvPr id="18" name="Rectangle 17">
              <a:extLst>
                <a:ext uri="{FF2B5EF4-FFF2-40B4-BE49-F238E27FC236}">
                  <a16:creationId xmlns:a16="http://schemas.microsoft.com/office/drawing/2014/main" id="{6A87B7C1-2C76-4E38-AACD-AF96F75414C7}"/>
                </a:ext>
              </a:extLst>
            </p:cNvPr>
            <p:cNvSpPr/>
            <p:nvPr/>
          </p:nvSpPr>
          <p:spPr bwMode="auto">
            <a:xfrm>
              <a:off x="9342437" y="995792"/>
              <a:ext cx="815170" cy="634570"/>
            </a:xfrm>
            <a:prstGeom prst="rect">
              <a:avLst/>
            </a:prstGeom>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316" fontAlgn="base">
                <a:lnSpc>
                  <a:spcPct val="90000"/>
                </a:lnSpc>
                <a:spcBef>
                  <a:spcPct val="0"/>
                </a:spcBef>
                <a:spcAft>
                  <a:spcPct val="0"/>
                </a:spcAft>
                <a:defRPr/>
              </a:pPr>
              <a:r>
                <a:rPr lang="en-US" sz="1399" dirty="0">
                  <a:gradFill>
                    <a:gsLst>
                      <a:gs pos="125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File name</a:t>
              </a:r>
            </a:p>
          </p:txBody>
        </p:sp>
      </p:grpSp>
      <p:grpSp>
        <p:nvGrpSpPr>
          <p:cNvPr id="19" name="Group 18">
            <a:extLst>
              <a:ext uri="{FF2B5EF4-FFF2-40B4-BE49-F238E27FC236}">
                <a16:creationId xmlns:a16="http://schemas.microsoft.com/office/drawing/2014/main" id="{8FCB4E70-84B9-4DB3-822C-E2C87FB5471E}"/>
              </a:ext>
            </a:extLst>
          </p:cNvPr>
          <p:cNvGrpSpPr/>
          <p:nvPr/>
        </p:nvGrpSpPr>
        <p:grpSpPr>
          <a:xfrm>
            <a:off x="7849939" y="4123102"/>
            <a:ext cx="4313421" cy="2574109"/>
            <a:chOff x="7850169" y="4123189"/>
            <a:chExt cx="4314033" cy="2574474"/>
          </a:xfrm>
        </p:grpSpPr>
        <p:sp>
          <p:nvSpPr>
            <p:cNvPr id="20" name="Rectangle 19">
              <a:extLst>
                <a:ext uri="{FF2B5EF4-FFF2-40B4-BE49-F238E27FC236}">
                  <a16:creationId xmlns:a16="http://schemas.microsoft.com/office/drawing/2014/main" id="{04952B3B-98EB-4841-AC3A-76B5D8E5B0F5}"/>
                </a:ext>
              </a:extLst>
            </p:cNvPr>
            <p:cNvSpPr/>
            <p:nvPr/>
          </p:nvSpPr>
          <p:spPr bwMode="auto">
            <a:xfrm>
              <a:off x="7850169" y="4123189"/>
              <a:ext cx="4314033" cy="2574474"/>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6283" tIns="91427" rIns="146283" bIns="91427" numCol="1" spcCol="0" rtlCol="0" fromWordArt="0" anchor="t" anchorCtr="0" forceAA="0" compatLnSpc="1">
              <a:prstTxWarp prst="textNoShape">
                <a:avLst/>
              </a:prstTxWarp>
              <a:noAutofit/>
            </a:bodyPr>
            <a:lstStyle/>
            <a:p>
              <a:pPr algn="ctr" defTabSz="932316" fontAlgn="base">
                <a:lnSpc>
                  <a:spcPct val="90000"/>
                </a:lnSpc>
                <a:spcBef>
                  <a:spcPts val="600"/>
                </a:spcBef>
                <a:spcAft>
                  <a:spcPct val="0"/>
                </a:spcAft>
                <a:defRPr/>
              </a:pPr>
              <a:r>
                <a:rPr lang="en-US" sz="2400" dirty="0">
                  <a:gradFill>
                    <a:gsLst>
                      <a:gs pos="0">
                        <a:srgbClr val="353535"/>
                      </a:gs>
                      <a:gs pos="100000">
                        <a:srgbClr val="353535"/>
                      </a:gs>
                    </a:gsLst>
                    <a:lin ang="5400000" scaled="0"/>
                  </a:gradFill>
                  <a:latin typeface="Segoe UI" panose="020B0502040204020203" pitchFamily="34" charset="0"/>
                  <a:ea typeface="Segoe UI" panose="020B0502040204020203" pitchFamily="34" charset="0"/>
                  <a:cs typeface="Segoe UI" panose="020B0502040204020203" pitchFamily="34" charset="0"/>
                </a:rPr>
                <a:t>Action 2</a:t>
              </a:r>
            </a:p>
            <a:p>
              <a:pPr defTabSz="932316" fontAlgn="base">
                <a:lnSpc>
                  <a:spcPct val="90000"/>
                </a:lnSpc>
                <a:spcBef>
                  <a:spcPts val="600"/>
                </a:spcBef>
                <a:spcAft>
                  <a:spcPct val="0"/>
                </a:spcAft>
                <a:defRPr/>
              </a:pPr>
              <a:r>
                <a:rPr lang="en-US" sz="1599" dirty="0">
                  <a:gradFill>
                    <a:gsLst>
                      <a:gs pos="0">
                        <a:srgbClr val="353535"/>
                      </a:gs>
                      <a:gs pos="100000">
                        <a:srgbClr val="353535"/>
                      </a:gs>
                    </a:gsLst>
                    <a:lin ang="5400000" scaled="0"/>
                  </a:gradFill>
                  <a:latin typeface="Segoe UI" panose="020B0502040204020203" pitchFamily="34" charset="0"/>
                  <a:ea typeface="Segoe UI" panose="020B0502040204020203" pitchFamily="34" charset="0"/>
                  <a:cs typeface="Segoe UI" panose="020B0502040204020203" pitchFamily="34" charset="0"/>
                </a:rPr>
                <a:t>A string field would see:</a:t>
              </a:r>
            </a:p>
            <a:p>
              <a:pPr defTabSz="932316" fontAlgn="base">
                <a:lnSpc>
                  <a:spcPct val="90000"/>
                </a:lnSpc>
                <a:spcBef>
                  <a:spcPts val="600"/>
                </a:spcBef>
                <a:spcAft>
                  <a:spcPct val="0"/>
                </a:spcAft>
                <a:defRPr/>
              </a:pPr>
              <a:endParaRPr lang="en-US" sz="1599" dirty="0">
                <a:gradFill>
                  <a:gsLst>
                    <a:gs pos="0">
                      <a:srgbClr val="353535"/>
                    </a:gs>
                    <a:gs pos="100000">
                      <a:srgbClr val="353535"/>
                    </a:gs>
                  </a:gsLst>
                  <a:lin ang="5400000" scaled="0"/>
                </a:gradFill>
                <a:latin typeface="Segoe UI" panose="020B0502040204020203" pitchFamily="34" charset="0"/>
                <a:ea typeface="Segoe UI" panose="020B0502040204020203" pitchFamily="34" charset="0"/>
                <a:cs typeface="Segoe UI" panose="020B0502040204020203" pitchFamily="34" charset="0"/>
              </a:endParaRPr>
            </a:p>
            <a:p>
              <a:pPr defTabSz="932316" fontAlgn="base">
                <a:lnSpc>
                  <a:spcPct val="90000"/>
                </a:lnSpc>
                <a:spcBef>
                  <a:spcPts val="600"/>
                </a:spcBef>
                <a:spcAft>
                  <a:spcPct val="0"/>
                </a:spcAft>
                <a:defRPr/>
              </a:pPr>
              <a:endParaRPr lang="en-US" sz="1599" dirty="0">
                <a:gradFill>
                  <a:gsLst>
                    <a:gs pos="0">
                      <a:srgbClr val="353535"/>
                    </a:gs>
                    <a:gs pos="100000">
                      <a:srgbClr val="353535"/>
                    </a:gs>
                  </a:gsLst>
                  <a:lin ang="5400000" scaled="0"/>
                </a:gradFill>
                <a:latin typeface="Segoe UI" panose="020B0502040204020203" pitchFamily="34" charset="0"/>
                <a:ea typeface="Segoe UI" panose="020B0502040204020203" pitchFamily="34" charset="0"/>
                <a:cs typeface="Segoe UI" panose="020B0502040204020203" pitchFamily="34" charset="0"/>
              </a:endParaRPr>
            </a:p>
            <a:p>
              <a:pPr defTabSz="932316" fontAlgn="base">
                <a:lnSpc>
                  <a:spcPct val="90000"/>
                </a:lnSpc>
                <a:spcBef>
                  <a:spcPts val="600"/>
                </a:spcBef>
                <a:spcAft>
                  <a:spcPct val="0"/>
                </a:spcAft>
                <a:defRPr/>
              </a:pPr>
              <a:r>
                <a:rPr lang="en-US" sz="1599" dirty="0">
                  <a:gradFill>
                    <a:gsLst>
                      <a:gs pos="0">
                        <a:srgbClr val="353535"/>
                      </a:gs>
                      <a:gs pos="100000">
                        <a:srgbClr val="353535"/>
                      </a:gs>
                    </a:gsLst>
                    <a:lin ang="5400000" scaled="0"/>
                  </a:gradFill>
                  <a:latin typeface="Segoe UI" panose="020B0502040204020203" pitchFamily="34" charset="0"/>
                  <a:ea typeface="Segoe UI" panose="020B0502040204020203" pitchFamily="34" charset="0"/>
                  <a:cs typeface="Segoe UI" panose="020B0502040204020203" pitchFamily="34" charset="0"/>
                </a:rPr>
                <a:t>A number field would only see:  </a:t>
              </a:r>
            </a:p>
          </p:txBody>
        </p:sp>
        <p:sp>
          <p:nvSpPr>
            <p:cNvPr id="21" name="Rectangle 20">
              <a:extLst>
                <a:ext uri="{FF2B5EF4-FFF2-40B4-BE49-F238E27FC236}">
                  <a16:creationId xmlns:a16="http://schemas.microsoft.com/office/drawing/2014/main" id="{8540898A-D563-44CB-B843-D1EB0101EAB4}"/>
                </a:ext>
              </a:extLst>
            </p:cNvPr>
            <p:cNvSpPr/>
            <p:nvPr/>
          </p:nvSpPr>
          <p:spPr bwMode="auto">
            <a:xfrm>
              <a:off x="9641425" y="5021262"/>
              <a:ext cx="731520" cy="327542"/>
            </a:xfrm>
            <a:prstGeom prst="rect">
              <a:avLst/>
            </a:prstGeom>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316" fontAlgn="base">
                <a:lnSpc>
                  <a:spcPct val="90000"/>
                </a:lnSpc>
                <a:spcBef>
                  <a:spcPct val="0"/>
                </a:spcBef>
                <a:spcAft>
                  <a:spcPct val="0"/>
                </a:spcAft>
                <a:defRPr/>
              </a:pPr>
              <a:r>
                <a:rPr lang="en-US" sz="1000" dirty="0">
                  <a:gradFill>
                    <a:gsLst>
                      <a:gs pos="125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File content</a:t>
              </a:r>
            </a:p>
          </p:txBody>
        </p:sp>
        <p:sp>
          <p:nvSpPr>
            <p:cNvPr id="22" name="Rectangle 21">
              <a:extLst>
                <a:ext uri="{FF2B5EF4-FFF2-40B4-BE49-F238E27FC236}">
                  <a16:creationId xmlns:a16="http://schemas.microsoft.com/office/drawing/2014/main" id="{327D9BA7-727F-4F2F-BFDE-4E3386E9549E}"/>
                </a:ext>
              </a:extLst>
            </p:cNvPr>
            <p:cNvSpPr/>
            <p:nvPr/>
          </p:nvSpPr>
          <p:spPr bwMode="auto">
            <a:xfrm>
              <a:off x="8817876" y="5021262"/>
              <a:ext cx="731520" cy="327542"/>
            </a:xfrm>
            <a:prstGeom prst="rect">
              <a:avLst/>
            </a:prstGeom>
            <a:solidFill>
              <a:schemeClr val="accent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316" fontAlgn="base">
                <a:lnSpc>
                  <a:spcPct val="90000"/>
                </a:lnSpc>
                <a:spcBef>
                  <a:spcPct val="0"/>
                </a:spcBef>
                <a:spcAft>
                  <a:spcPct val="0"/>
                </a:spcAft>
                <a:defRPr/>
              </a:pPr>
              <a:r>
                <a:rPr lang="en-US" sz="1000" dirty="0">
                  <a:gradFill>
                    <a:gsLst>
                      <a:gs pos="125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Size</a:t>
              </a:r>
            </a:p>
          </p:txBody>
        </p:sp>
        <p:sp>
          <p:nvSpPr>
            <p:cNvPr id="23" name="Rectangle 22">
              <a:extLst>
                <a:ext uri="{FF2B5EF4-FFF2-40B4-BE49-F238E27FC236}">
                  <a16:creationId xmlns:a16="http://schemas.microsoft.com/office/drawing/2014/main" id="{FB337FAB-D39C-494E-B823-B9EE965B1A25}"/>
                </a:ext>
              </a:extLst>
            </p:cNvPr>
            <p:cNvSpPr/>
            <p:nvPr/>
          </p:nvSpPr>
          <p:spPr bwMode="auto">
            <a:xfrm>
              <a:off x="7994327" y="5021262"/>
              <a:ext cx="731520" cy="327542"/>
            </a:xfrm>
            <a:prstGeom prst="rect">
              <a:avLst/>
            </a:prstGeom>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316" fontAlgn="base">
                <a:lnSpc>
                  <a:spcPct val="90000"/>
                </a:lnSpc>
                <a:spcBef>
                  <a:spcPct val="0"/>
                </a:spcBef>
                <a:spcAft>
                  <a:spcPct val="0"/>
                </a:spcAft>
                <a:defRPr/>
              </a:pPr>
              <a:r>
                <a:rPr lang="en-US" sz="1000" dirty="0">
                  <a:gradFill>
                    <a:gsLst>
                      <a:gs pos="125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File name</a:t>
              </a:r>
            </a:p>
          </p:txBody>
        </p:sp>
        <p:sp>
          <p:nvSpPr>
            <p:cNvPr id="24" name="Rectangle 23">
              <a:extLst>
                <a:ext uri="{FF2B5EF4-FFF2-40B4-BE49-F238E27FC236}">
                  <a16:creationId xmlns:a16="http://schemas.microsoft.com/office/drawing/2014/main" id="{F3A8C275-FAC6-46AB-B3D0-2960AEBCFB58}"/>
                </a:ext>
              </a:extLst>
            </p:cNvPr>
            <p:cNvSpPr/>
            <p:nvPr/>
          </p:nvSpPr>
          <p:spPr bwMode="auto">
            <a:xfrm>
              <a:off x="11323730" y="5021262"/>
              <a:ext cx="731520" cy="327542"/>
            </a:xfrm>
            <a:prstGeom prst="rect">
              <a:avLst/>
            </a:prstGeom>
            <a:solidFill>
              <a:srgbClr val="00BCF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316" fontAlgn="base">
                <a:lnSpc>
                  <a:spcPct val="90000"/>
                </a:lnSpc>
                <a:spcBef>
                  <a:spcPct val="0"/>
                </a:spcBef>
                <a:spcAft>
                  <a:spcPct val="0"/>
                </a:spcAft>
                <a:defRPr/>
              </a:pPr>
              <a:r>
                <a:rPr lang="en-US" sz="1000" dirty="0">
                  <a:gradFill>
                    <a:gsLst>
                      <a:gs pos="125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Title</a:t>
              </a:r>
            </a:p>
          </p:txBody>
        </p:sp>
        <p:sp>
          <p:nvSpPr>
            <p:cNvPr id="25" name="Rectangle 24">
              <a:extLst>
                <a:ext uri="{FF2B5EF4-FFF2-40B4-BE49-F238E27FC236}">
                  <a16:creationId xmlns:a16="http://schemas.microsoft.com/office/drawing/2014/main" id="{6AFD4AEF-4D85-454A-B895-DAEB71B935E2}"/>
                </a:ext>
              </a:extLst>
            </p:cNvPr>
            <p:cNvSpPr/>
            <p:nvPr/>
          </p:nvSpPr>
          <p:spPr bwMode="auto">
            <a:xfrm>
              <a:off x="10482577" y="5021262"/>
              <a:ext cx="731520" cy="327542"/>
            </a:xfrm>
            <a:prstGeom prst="rect">
              <a:avLst/>
            </a:prstGeom>
            <a:solidFill>
              <a:srgbClr val="008272"/>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316" fontAlgn="base">
                <a:lnSpc>
                  <a:spcPct val="90000"/>
                </a:lnSpc>
                <a:spcBef>
                  <a:spcPct val="0"/>
                </a:spcBef>
                <a:spcAft>
                  <a:spcPct val="0"/>
                </a:spcAft>
                <a:defRPr/>
              </a:pPr>
              <a:r>
                <a:rPr lang="en-US" sz="1000" dirty="0">
                  <a:gradFill>
                    <a:gsLst>
                      <a:gs pos="125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Count</a:t>
              </a:r>
            </a:p>
          </p:txBody>
        </p:sp>
        <p:sp>
          <p:nvSpPr>
            <p:cNvPr id="26" name="Rectangle 25">
              <a:extLst>
                <a:ext uri="{FF2B5EF4-FFF2-40B4-BE49-F238E27FC236}">
                  <a16:creationId xmlns:a16="http://schemas.microsoft.com/office/drawing/2014/main" id="{1DD90961-944B-4EDC-A899-00F998B579CF}"/>
                </a:ext>
              </a:extLst>
            </p:cNvPr>
            <p:cNvSpPr/>
            <p:nvPr/>
          </p:nvSpPr>
          <p:spPr bwMode="auto">
            <a:xfrm>
              <a:off x="7994327" y="5940266"/>
              <a:ext cx="731520" cy="327542"/>
            </a:xfrm>
            <a:prstGeom prst="rect">
              <a:avLst/>
            </a:prstGeom>
            <a:solidFill>
              <a:schemeClr val="accent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316" fontAlgn="base">
                <a:lnSpc>
                  <a:spcPct val="90000"/>
                </a:lnSpc>
                <a:spcBef>
                  <a:spcPct val="0"/>
                </a:spcBef>
                <a:spcAft>
                  <a:spcPct val="0"/>
                </a:spcAft>
                <a:defRPr/>
              </a:pPr>
              <a:r>
                <a:rPr lang="en-US" sz="1000" dirty="0">
                  <a:gradFill>
                    <a:gsLst>
                      <a:gs pos="125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Size</a:t>
              </a:r>
            </a:p>
          </p:txBody>
        </p:sp>
        <p:sp>
          <p:nvSpPr>
            <p:cNvPr id="27" name="Rectangle 26">
              <a:extLst>
                <a:ext uri="{FF2B5EF4-FFF2-40B4-BE49-F238E27FC236}">
                  <a16:creationId xmlns:a16="http://schemas.microsoft.com/office/drawing/2014/main" id="{FB8A5162-B06A-4122-BF86-6FDE906AE125}"/>
                </a:ext>
              </a:extLst>
            </p:cNvPr>
            <p:cNvSpPr/>
            <p:nvPr/>
          </p:nvSpPr>
          <p:spPr bwMode="auto">
            <a:xfrm>
              <a:off x="8817876" y="5941223"/>
              <a:ext cx="731520" cy="327542"/>
            </a:xfrm>
            <a:prstGeom prst="rect">
              <a:avLst/>
            </a:prstGeom>
            <a:solidFill>
              <a:srgbClr val="008272"/>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316" fontAlgn="base">
                <a:lnSpc>
                  <a:spcPct val="90000"/>
                </a:lnSpc>
                <a:spcBef>
                  <a:spcPct val="0"/>
                </a:spcBef>
                <a:spcAft>
                  <a:spcPct val="0"/>
                </a:spcAft>
                <a:defRPr/>
              </a:pPr>
              <a:r>
                <a:rPr lang="en-US" sz="1000" dirty="0">
                  <a:gradFill>
                    <a:gsLst>
                      <a:gs pos="125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Count</a:t>
              </a:r>
            </a:p>
          </p:txBody>
        </p:sp>
      </p:grpSp>
      <p:grpSp>
        <p:nvGrpSpPr>
          <p:cNvPr id="28" name="Group 27">
            <a:extLst>
              <a:ext uri="{FF2B5EF4-FFF2-40B4-BE49-F238E27FC236}">
                <a16:creationId xmlns:a16="http://schemas.microsoft.com/office/drawing/2014/main" id="{018D388D-BDD8-4EB0-8D0E-1D418DD9C7A0}"/>
              </a:ext>
            </a:extLst>
          </p:cNvPr>
          <p:cNvGrpSpPr/>
          <p:nvPr/>
        </p:nvGrpSpPr>
        <p:grpSpPr>
          <a:xfrm>
            <a:off x="7719480" y="1781329"/>
            <a:ext cx="4459823" cy="2173070"/>
            <a:chOff x="7719692" y="1781085"/>
            <a:chExt cx="4460455" cy="2173377"/>
          </a:xfrm>
        </p:grpSpPr>
        <p:sp>
          <p:nvSpPr>
            <p:cNvPr id="29" name="Rectangle 28">
              <a:extLst>
                <a:ext uri="{FF2B5EF4-FFF2-40B4-BE49-F238E27FC236}">
                  <a16:creationId xmlns:a16="http://schemas.microsoft.com/office/drawing/2014/main" id="{5CE1F59F-3CCB-423D-908C-19376A1EF963}"/>
                </a:ext>
              </a:extLst>
            </p:cNvPr>
            <p:cNvSpPr/>
            <p:nvPr/>
          </p:nvSpPr>
          <p:spPr bwMode="auto">
            <a:xfrm>
              <a:off x="7834135" y="1781085"/>
              <a:ext cx="4346012" cy="1370081"/>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6283" tIns="91427" rIns="146283" bIns="91427" numCol="1" spcCol="0" rtlCol="0" fromWordArt="0" anchor="t" anchorCtr="0" forceAA="0" compatLnSpc="1">
              <a:prstTxWarp prst="textNoShape">
                <a:avLst/>
              </a:prstTxWarp>
              <a:noAutofit/>
            </a:bodyPr>
            <a:lstStyle/>
            <a:p>
              <a:pPr algn="ctr" defTabSz="932316" fontAlgn="base">
                <a:lnSpc>
                  <a:spcPct val="90000"/>
                </a:lnSpc>
                <a:spcBef>
                  <a:spcPts val="600"/>
                </a:spcBef>
                <a:spcAft>
                  <a:spcPct val="0"/>
                </a:spcAft>
                <a:defRPr/>
              </a:pPr>
              <a:r>
                <a:rPr lang="en-US" sz="2400" dirty="0">
                  <a:gradFill>
                    <a:gsLst>
                      <a:gs pos="0">
                        <a:srgbClr val="353535"/>
                      </a:gs>
                      <a:gs pos="100000">
                        <a:srgbClr val="353535"/>
                      </a:gs>
                    </a:gsLst>
                    <a:lin ang="5400000" scaled="0"/>
                  </a:gradFill>
                  <a:latin typeface="Segoe UI" panose="020B0502040204020203" pitchFamily="34" charset="0"/>
                  <a:ea typeface="Segoe UI" panose="020B0502040204020203" pitchFamily="34" charset="0"/>
                  <a:cs typeface="Segoe UI" panose="020B0502040204020203" pitchFamily="34" charset="0"/>
                </a:rPr>
                <a:t>Action 1</a:t>
              </a:r>
            </a:p>
            <a:p>
              <a:pPr defTabSz="932316" fontAlgn="base">
                <a:lnSpc>
                  <a:spcPct val="90000"/>
                </a:lnSpc>
                <a:spcBef>
                  <a:spcPts val="600"/>
                </a:spcBef>
                <a:spcAft>
                  <a:spcPct val="0"/>
                </a:spcAft>
                <a:defRPr/>
              </a:pPr>
              <a:r>
                <a:rPr lang="en-US" sz="1599" dirty="0">
                  <a:gradFill>
                    <a:gsLst>
                      <a:gs pos="0">
                        <a:srgbClr val="353535"/>
                      </a:gs>
                      <a:gs pos="100000">
                        <a:srgbClr val="353535"/>
                      </a:gs>
                    </a:gsLst>
                    <a:lin ang="5400000" scaled="0"/>
                  </a:gradFill>
                  <a:latin typeface="Segoe UI" panose="020B0502040204020203" pitchFamily="34" charset="0"/>
                  <a:ea typeface="Segoe UI" panose="020B0502040204020203" pitchFamily="34" charset="0"/>
                  <a:cs typeface="Segoe UI" panose="020B0502040204020203" pitchFamily="34" charset="0"/>
                </a:rPr>
                <a:t>A  binary field would see:</a:t>
              </a:r>
            </a:p>
          </p:txBody>
        </p:sp>
        <p:sp>
          <p:nvSpPr>
            <p:cNvPr id="30" name="TextBox 29">
              <a:extLst>
                <a:ext uri="{FF2B5EF4-FFF2-40B4-BE49-F238E27FC236}">
                  <a16:creationId xmlns:a16="http://schemas.microsoft.com/office/drawing/2014/main" id="{3076D6FC-7607-4160-B385-D5C0DA534827}"/>
                </a:ext>
              </a:extLst>
            </p:cNvPr>
            <p:cNvSpPr txBox="1"/>
            <p:nvPr/>
          </p:nvSpPr>
          <p:spPr>
            <a:xfrm>
              <a:off x="7719692" y="3161498"/>
              <a:ext cx="1828800" cy="627911"/>
            </a:xfrm>
            <a:prstGeom prst="rect">
              <a:avLst/>
            </a:prstGeom>
            <a:noFill/>
          </p:spPr>
          <p:txBody>
            <a:bodyPr wrap="square" lIns="182854" tIns="146283" rIns="182854" bIns="146283" rtlCol="0">
              <a:spAutoFit/>
            </a:bodyPr>
            <a:lstStyle/>
            <a:p>
              <a:pPr defTabSz="932585">
                <a:lnSpc>
                  <a:spcPct val="90000"/>
                </a:lnSpc>
                <a:spcAft>
                  <a:spcPts val="600"/>
                </a:spcAft>
                <a:defRPr/>
              </a:pPr>
              <a:r>
                <a:rPr lang="en-US" sz="2400" dirty="0">
                  <a:gradFill>
                    <a:gsLst>
                      <a:gs pos="2917">
                        <a:srgbClr val="353535"/>
                      </a:gs>
                      <a:gs pos="30000">
                        <a:srgbClr val="353535"/>
                      </a:gs>
                    </a:gsLst>
                    <a:lin ang="5400000" scaled="0"/>
                  </a:gradFill>
                  <a:latin typeface="Consolas" panose="020B0609020204030204" pitchFamily="49" charset="0"/>
                </a:rPr>
                <a:t>Outputs:</a:t>
              </a:r>
            </a:p>
          </p:txBody>
        </p:sp>
        <p:sp>
          <p:nvSpPr>
            <p:cNvPr id="31" name="Rectangle 30">
              <a:extLst>
                <a:ext uri="{FF2B5EF4-FFF2-40B4-BE49-F238E27FC236}">
                  <a16:creationId xmlns:a16="http://schemas.microsoft.com/office/drawing/2014/main" id="{AABC7BED-B373-4E1C-8164-025E0C1995D8}"/>
                </a:ext>
              </a:extLst>
            </p:cNvPr>
            <p:cNvSpPr/>
            <p:nvPr/>
          </p:nvSpPr>
          <p:spPr bwMode="auto">
            <a:xfrm>
              <a:off x="9342437" y="3319892"/>
              <a:ext cx="815170" cy="634570"/>
            </a:xfrm>
            <a:prstGeom prst="rect">
              <a:avLst/>
            </a:prstGeom>
            <a:solidFill>
              <a:schemeClr val="accent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316" fontAlgn="base">
                <a:lnSpc>
                  <a:spcPct val="90000"/>
                </a:lnSpc>
                <a:spcBef>
                  <a:spcPct val="0"/>
                </a:spcBef>
                <a:spcAft>
                  <a:spcPct val="0"/>
                </a:spcAft>
                <a:defRPr/>
              </a:pPr>
              <a:r>
                <a:rPr lang="en-US" sz="1399" dirty="0">
                  <a:gradFill>
                    <a:gsLst>
                      <a:gs pos="125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Title</a:t>
              </a:r>
            </a:p>
          </p:txBody>
        </p:sp>
        <p:sp>
          <p:nvSpPr>
            <p:cNvPr id="32" name="Rectangle 31">
              <a:extLst>
                <a:ext uri="{FF2B5EF4-FFF2-40B4-BE49-F238E27FC236}">
                  <a16:creationId xmlns:a16="http://schemas.microsoft.com/office/drawing/2014/main" id="{4166A628-F57D-46C1-9595-B549728FB00D}"/>
                </a:ext>
              </a:extLst>
            </p:cNvPr>
            <p:cNvSpPr/>
            <p:nvPr/>
          </p:nvSpPr>
          <p:spPr bwMode="auto">
            <a:xfrm>
              <a:off x="10345735" y="3319892"/>
              <a:ext cx="815170" cy="634570"/>
            </a:xfrm>
            <a:prstGeom prst="rect">
              <a:avLst/>
            </a:prstGeom>
            <a:solidFill>
              <a:srgbClr val="008272"/>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316" fontAlgn="base">
                <a:lnSpc>
                  <a:spcPct val="90000"/>
                </a:lnSpc>
                <a:spcBef>
                  <a:spcPct val="0"/>
                </a:spcBef>
                <a:spcAft>
                  <a:spcPct val="0"/>
                </a:spcAft>
                <a:defRPr/>
              </a:pPr>
              <a:r>
                <a:rPr lang="en-US" sz="1399" dirty="0">
                  <a:gradFill>
                    <a:gsLst>
                      <a:gs pos="125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Count</a:t>
              </a:r>
            </a:p>
          </p:txBody>
        </p:sp>
        <p:sp>
          <p:nvSpPr>
            <p:cNvPr id="33" name="Rectangle 32">
              <a:extLst>
                <a:ext uri="{FF2B5EF4-FFF2-40B4-BE49-F238E27FC236}">
                  <a16:creationId xmlns:a16="http://schemas.microsoft.com/office/drawing/2014/main" id="{C03FC35E-8D86-4D36-B37A-CF3915069E45}"/>
                </a:ext>
              </a:extLst>
            </p:cNvPr>
            <p:cNvSpPr/>
            <p:nvPr/>
          </p:nvSpPr>
          <p:spPr bwMode="auto">
            <a:xfrm>
              <a:off x="9641425" y="2611347"/>
              <a:ext cx="731520" cy="327542"/>
            </a:xfrm>
            <a:prstGeom prst="rect">
              <a:avLst/>
            </a:prstGeom>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316" fontAlgn="base">
                <a:lnSpc>
                  <a:spcPct val="90000"/>
                </a:lnSpc>
                <a:spcBef>
                  <a:spcPct val="0"/>
                </a:spcBef>
                <a:spcAft>
                  <a:spcPct val="0"/>
                </a:spcAft>
                <a:defRPr/>
              </a:pPr>
              <a:r>
                <a:rPr lang="en-US" sz="1000" dirty="0">
                  <a:gradFill>
                    <a:gsLst>
                      <a:gs pos="125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File content</a:t>
              </a:r>
            </a:p>
          </p:txBody>
        </p:sp>
        <p:sp>
          <p:nvSpPr>
            <p:cNvPr id="34" name="Rectangle 33">
              <a:extLst>
                <a:ext uri="{FF2B5EF4-FFF2-40B4-BE49-F238E27FC236}">
                  <a16:creationId xmlns:a16="http://schemas.microsoft.com/office/drawing/2014/main" id="{74BED914-2BFA-4208-9A4F-B75F23295C02}"/>
                </a:ext>
              </a:extLst>
            </p:cNvPr>
            <p:cNvSpPr/>
            <p:nvPr/>
          </p:nvSpPr>
          <p:spPr bwMode="auto">
            <a:xfrm>
              <a:off x="8817876" y="2611347"/>
              <a:ext cx="731520" cy="327542"/>
            </a:xfrm>
            <a:prstGeom prst="rect">
              <a:avLst/>
            </a:prstGeom>
            <a:solidFill>
              <a:schemeClr val="accent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316" fontAlgn="base">
                <a:lnSpc>
                  <a:spcPct val="90000"/>
                </a:lnSpc>
                <a:spcBef>
                  <a:spcPct val="0"/>
                </a:spcBef>
                <a:spcAft>
                  <a:spcPct val="0"/>
                </a:spcAft>
                <a:defRPr/>
              </a:pPr>
              <a:r>
                <a:rPr lang="en-US" sz="1000" dirty="0">
                  <a:gradFill>
                    <a:gsLst>
                      <a:gs pos="125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Size</a:t>
              </a:r>
            </a:p>
          </p:txBody>
        </p:sp>
        <p:sp>
          <p:nvSpPr>
            <p:cNvPr id="35" name="Rectangle 34">
              <a:extLst>
                <a:ext uri="{FF2B5EF4-FFF2-40B4-BE49-F238E27FC236}">
                  <a16:creationId xmlns:a16="http://schemas.microsoft.com/office/drawing/2014/main" id="{2ABCA70D-2065-4B49-A6E1-C57EFC05A79E}"/>
                </a:ext>
              </a:extLst>
            </p:cNvPr>
            <p:cNvSpPr/>
            <p:nvPr/>
          </p:nvSpPr>
          <p:spPr bwMode="auto">
            <a:xfrm>
              <a:off x="7994327" y="2611347"/>
              <a:ext cx="731520" cy="327542"/>
            </a:xfrm>
            <a:prstGeom prst="rect">
              <a:avLst/>
            </a:prstGeom>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316" fontAlgn="base">
                <a:lnSpc>
                  <a:spcPct val="90000"/>
                </a:lnSpc>
                <a:spcBef>
                  <a:spcPct val="0"/>
                </a:spcBef>
                <a:spcAft>
                  <a:spcPct val="0"/>
                </a:spcAft>
                <a:defRPr/>
              </a:pPr>
              <a:r>
                <a:rPr lang="en-US" sz="1000" dirty="0">
                  <a:gradFill>
                    <a:gsLst>
                      <a:gs pos="125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File name</a:t>
              </a:r>
            </a:p>
          </p:txBody>
        </p:sp>
      </p:grpSp>
      <p:cxnSp>
        <p:nvCxnSpPr>
          <p:cNvPr id="36" name="Straight Connector 35">
            <a:extLst>
              <a:ext uri="{FF2B5EF4-FFF2-40B4-BE49-F238E27FC236}">
                <a16:creationId xmlns:a16="http://schemas.microsoft.com/office/drawing/2014/main" id="{50E25A80-40C7-4C2F-90E1-3FADE386F4A7}"/>
              </a:ext>
            </a:extLst>
          </p:cNvPr>
          <p:cNvCxnSpPr>
            <a:cxnSpLocks/>
          </p:cNvCxnSpPr>
          <p:nvPr/>
        </p:nvCxnSpPr>
        <p:spPr>
          <a:xfrm>
            <a:off x="7589644" y="497"/>
            <a:ext cx="0" cy="6993532"/>
          </a:xfrm>
          <a:prstGeom prst="line">
            <a:avLst/>
          </a:prstGeom>
          <a:ln w="1587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3894030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250"/>
                                        <p:tgtEl>
                                          <p:spTgt spid="28"/>
                                        </p:tgtEl>
                                      </p:cBhvr>
                                    </p:animEffect>
                                    <p:anim calcmode="lin" valueType="num">
                                      <p:cBhvr>
                                        <p:cTn id="8" dur="250" fill="hold"/>
                                        <p:tgtEl>
                                          <p:spTgt spid="28"/>
                                        </p:tgtEl>
                                        <p:attrNameLst>
                                          <p:attrName>ppt_x</p:attrName>
                                        </p:attrNameLst>
                                      </p:cBhvr>
                                      <p:tavLst>
                                        <p:tav tm="0">
                                          <p:val>
                                            <p:strVal val="#ppt_x"/>
                                          </p:val>
                                        </p:tav>
                                        <p:tav tm="100000">
                                          <p:val>
                                            <p:strVal val="#ppt_x"/>
                                          </p:val>
                                        </p:tav>
                                      </p:tavLst>
                                    </p:anim>
                                    <p:anim calcmode="lin" valueType="num">
                                      <p:cBhvr>
                                        <p:cTn id="9" dur="250" fill="hold"/>
                                        <p:tgtEl>
                                          <p:spTgt spid="2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9"/>
                                        </p:tgtEl>
                                        <p:attrNameLst>
                                          <p:attrName>style.visibility</p:attrName>
                                        </p:attrNameLst>
                                      </p:cBhvr>
                                      <p:to>
                                        <p:strVal val="visible"/>
                                      </p:to>
                                    </p:set>
                                    <p:animEffect transition="in" filter="fade">
                                      <p:cBhvr>
                                        <p:cTn id="14" dur="250"/>
                                        <p:tgtEl>
                                          <p:spTgt spid="19"/>
                                        </p:tgtEl>
                                      </p:cBhvr>
                                    </p:animEffect>
                                    <p:anim calcmode="lin" valueType="num">
                                      <p:cBhvr>
                                        <p:cTn id="15" dur="250" fill="hold"/>
                                        <p:tgtEl>
                                          <p:spTgt spid="19"/>
                                        </p:tgtEl>
                                        <p:attrNameLst>
                                          <p:attrName>ppt_x</p:attrName>
                                        </p:attrNameLst>
                                      </p:cBhvr>
                                      <p:tavLst>
                                        <p:tav tm="0">
                                          <p:val>
                                            <p:strVal val="#ppt_x"/>
                                          </p:val>
                                        </p:tav>
                                        <p:tav tm="100000">
                                          <p:val>
                                            <p:strVal val="#ppt_x"/>
                                          </p:val>
                                        </p:tav>
                                      </p:tavLst>
                                    </p:anim>
                                    <p:anim calcmode="lin" valueType="num">
                                      <p:cBhvr>
                                        <p:cTn id="16" dur="25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996002" y="1914180"/>
            <a:ext cx="5129713" cy="3104311"/>
          </a:xfrm>
          <a:prstGeom prst="rect">
            <a:avLst/>
          </a:prstGeom>
          <a:noFill/>
        </p:spPr>
        <p:txBody>
          <a:bodyPr wrap="square" rtlCol="0">
            <a:spAutoFit/>
          </a:bodyPr>
          <a:lstStyle/>
          <a:p>
            <a:pPr defTabSz="932341">
              <a:defRPr/>
            </a:pPr>
            <a:r>
              <a:rPr lang="en-US" sz="3262" dirty="0">
                <a:solidFill>
                  <a:prstClr val="black"/>
                </a:solidFill>
                <a:latin typeface="Segoe UI Light" panose="020B0502040204020203" pitchFamily="34" charset="0"/>
                <a:cs typeface="Segoe UI Light" panose="020B0502040204020203" pitchFamily="34" charset="0"/>
              </a:rPr>
              <a:t>Click-to-code for integrating the systems you’re already using… even custom APIs.</a:t>
            </a:r>
          </a:p>
          <a:p>
            <a:pPr defTabSz="932341">
              <a:defRPr/>
            </a:pPr>
            <a:endParaRPr lang="en-US" sz="3262" dirty="0">
              <a:solidFill>
                <a:prstClr val="black"/>
              </a:solidFill>
              <a:latin typeface="Segoe UI Light" panose="020B0502040204020203" pitchFamily="34" charset="0"/>
              <a:cs typeface="Segoe UI Light" panose="020B0502040204020203" pitchFamily="34" charset="0"/>
            </a:endParaRPr>
          </a:p>
          <a:p>
            <a:pPr defTabSz="932341">
              <a:defRPr/>
            </a:pPr>
            <a:r>
              <a:rPr lang="en-US" sz="3262" dirty="0">
                <a:solidFill>
                  <a:prstClr val="black"/>
                </a:solidFill>
                <a:latin typeface="Segoe UI Light" panose="020B0502040204020203" pitchFamily="34" charset="0"/>
                <a:cs typeface="Segoe UI Light" panose="020B0502040204020203" pitchFamily="34" charset="0"/>
              </a:rPr>
              <a:t>New services being added every week!</a:t>
            </a:r>
          </a:p>
        </p:txBody>
      </p:sp>
      <p:grpSp>
        <p:nvGrpSpPr>
          <p:cNvPr id="3" name="Group 2"/>
          <p:cNvGrpSpPr/>
          <p:nvPr/>
        </p:nvGrpSpPr>
        <p:grpSpPr>
          <a:xfrm>
            <a:off x="685823" y="999087"/>
            <a:ext cx="6123233" cy="4976143"/>
            <a:chOff x="670159" y="978945"/>
            <a:chExt cx="6005278" cy="4880286"/>
          </a:xfrm>
        </p:grpSpPr>
        <p:grpSp>
          <p:nvGrpSpPr>
            <p:cNvPr id="2" name="Group 1"/>
            <p:cNvGrpSpPr/>
            <p:nvPr/>
          </p:nvGrpSpPr>
          <p:grpSpPr>
            <a:xfrm>
              <a:off x="670159" y="978945"/>
              <a:ext cx="6005278" cy="4880286"/>
              <a:chOff x="670159" y="1592262"/>
              <a:chExt cx="6005278" cy="4880286"/>
            </a:xfrm>
          </p:grpSpPr>
          <p:grpSp>
            <p:nvGrpSpPr>
              <p:cNvPr id="6" name="Group 5"/>
              <p:cNvGrpSpPr/>
              <p:nvPr/>
            </p:nvGrpSpPr>
            <p:grpSpPr>
              <a:xfrm>
                <a:off x="674293" y="1592262"/>
                <a:ext cx="6001144" cy="3873253"/>
                <a:chOff x="379241" y="1263798"/>
                <a:chExt cx="6847644" cy="4419600"/>
              </a:xfrm>
            </p:grpSpPr>
            <p:grpSp>
              <p:nvGrpSpPr>
                <p:cNvPr id="7" name="Group 6"/>
                <p:cNvGrpSpPr/>
                <p:nvPr/>
              </p:nvGrpSpPr>
              <p:grpSpPr>
                <a:xfrm>
                  <a:off x="379241" y="1263798"/>
                  <a:ext cx="6847644" cy="4419600"/>
                  <a:chOff x="2194749" y="2049462"/>
                  <a:chExt cx="6070876" cy="3918259"/>
                </a:xfrm>
              </p:grpSpPr>
              <p:pic>
                <p:nvPicPr>
                  <p:cNvPr id="9" name="Picture 2" descr="Azure Blob"/>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4749" y="2049462"/>
                    <a:ext cx="857249" cy="85725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descr="API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65651" y="2049462"/>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8" descr="API Ic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94749" y="3069798"/>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0" descr="API Icon"/>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37474" y="2049462"/>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2" descr="API Icon"/>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22925" y="2049462"/>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API Icon"/>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408375" y="2049462"/>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6" descr="API Icon"/>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237474" y="3069798"/>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8" descr="API Icon"/>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322923" y="3069798"/>
                    <a:ext cx="857250" cy="857251"/>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Group 17"/>
                  <p:cNvGrpSpPr/>
                  <p:nvPr/>
                </p:nvGrpSpPr>
                <p:grpSpPr>
                  <a:xfrm>
                    <a:off x="4280199" y="3069800"/>
                    <a:ext cx="857249" cy="857249"/>
                    <a:chOff x="2211902" y="3040062"/>
                    <a:chExt cx="857249" cy="857249"/>
                  </a:xfrm>
                </p:grpSpPr>
                <p:sp>
                  <p:nvSpPr>
                    <p:cNvPr id="33" name="Rectangle 32"/>
                    <p:cNvSpPr/>
                    <p:nvPr/>
                  </p:nvSpPr>
                  <p:spPr>
                    <a:xfrm>
                      <a:off x="2211902" y="3040062"/>
                      <a:ext cx="857249" cy="857249"/>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41">
                        <a:defRPr/>
                      </a:pPr>
                      <a:endParaRPr lang="en-US" sz="1835">
                        <a:solidFill>
                          <a:prstClr val="white"/>
                        </a:solidFill>
                        <a:latin typeface="Calibri" panose="020F0502020204030204"/>
                      </a:endParaRPr>
                    </a:p>
                  </p:txBody>
                </p:sp>
                <p:pic>
                  <p:nvPicPr>
                    <p:cNvPr id="34" name="Picture 20" descr="https://static.mailchimp.com/web/brand-assets/mc_script_white_web.png?_ga=1.172217059.1751024918.1461639528"/>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296683" y="3377481"/>
                      <a:ext cx="687685" cy="182410"/>
                    </a:xfrm>
                    <a:prstGeom prst="rect">
                      <a:avLst/>
                    </a:prstGeom>
                    <a:noFill/>
                    <a:extLst>
                      <a:ext uri="{909E8E84-426E-40DD-AFC4-6F175D3DCCD1}">
                        <a14:hiddenFill xmlns:a14="http://schemas.microsoft.com/office/drawing/2010/main">
                          <a:solidFill>
                            <a:srgbClr val="FFFFFF"/>
                          </a:solidFill>
                        </a14:hiddenFill>
                      </a:ext>
                    </a:extLst>
                  </p:spPr>
                </p:pic>
              </p:grpSp>
              <p:pic>
                <p:nvPicPr>
                  <p:cNvPr id="19" name="Picture 22" descr="API Icon"/>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365648" y="3069798"/>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4" descr="API Icon"/>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408375" y="3069798"/>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6" descr="API Icon"/>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194749" y="4090134"/>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8" descr="API Icon"/>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237474" y="4090134"/>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30" descr="API Icon"/>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322925" y="4090134"/>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32" descr="API Icon"/>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365650" y="4090134"/>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34" descr="API Icon"/>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408375" y="4090134"/>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36" descr="API Icon"/>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2194749" y="5110470"/>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38" descr="API Icon"/>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237474" y="5110470"/>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0" descr="API Icon"/>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4280199" y="5110470"/>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42" descr="API Icon"/>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5322924" y="5110470"/>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44" descr="API Icon"/>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6365649" y="5110470"/>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46" descr="https://pagely.c.presscdn.com/wp-content/uploads/2014/10/CEQmLcHc.png"/>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4280199" y="4090134"/>
                    <a:ext cx="857251" cy="857251"/>
                  </a:xfrm>
                  <a:prstGeom prst="rect">
                    <a:avLst/>
                  </a:prstGeom>
                  <a:noFill/>
                  <a:extLst>
                    <a:ext uri="{909E8E84-426E-40DD-AFC4-6F175D3DCCD1}">
                      <a14:hiddenFill xmlns:a14="http://schemas.microsoft.com/office/drawing/2010/main">
                        <a:solidFill>
                          <a:srgbClr val="FFFFFF"/>
                        </a:solidFill>
                      </a14:hiddenFill>
                    </a:ext>
                  </a:extLst>
                </p:spPr>
              </p:pic>
              <p:sp>
                <p:nvSpPr>
                  <p:cNvPr id="32" name="Rectangle 31"/>
                  <p:cNvSpPr/>
                  <p:nvPr/>
                </p:nvSpPr>
                <p:spPr>
                  <a:xfrm>
                    <a:off x="7408376" y="5110471"/>
                    <a:ext cx="857249" cy="857249"/>
                  </a:xfrm>
                  <a:prstGeom prst="rect">
                    <a:avLst/>
                  </a:prstGeom>
                  <a:solidFill>
                    <a:schemeClr val="bg1"/>
                  </a:solidFill>
                  <a:ln w="28575">
                    <a:solidFill>
                      <a:srgbClr val="D5B3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41">
                      <a:defRPr/>
                    </a:pPr>
                    <a:endParaRPr lang="en-US" sz="1835">
                      <a:solidFill>
                        <a:prstClr val="white"/>
                      </a:solidFill>
                      <a:latin typeface="Calibri" panose="020F0502020204030204"/>
                    </a:endParaRPr>
                  </a:p>
                </p:txBody>
              </p:sp>
            </p:grpSp>
            <p:pic>
              <p:nvPicPr>
                <p:cNvPr id="8" name="Picture 7"/>
                <p:cNvPicPr>
                  <a:picLocks noChangeAspect="1"/>
                </p:cNvPicPr>
                <p:nvPr/>
              </p:nvPicPr>
              <p:blipFill rotWithShape="1">
                <a:blip r:embed="rId25"/>
                <a:srcRect l="87571" t="55834" r="2772" b="15555"/>
                <a:stretch/>
              </p:blipFill>
              <p:spPr>
                <a:xfrm>
                  <a:off x="6363089" y="4868862"/>
                  <a:ext cx="769548" cy="712057"/>
                </a:xfrm>
                <a:prstGeom prst="rect">
                  <a:avLst/>
                </a:prstGeom>
              </p:spPr>
            </p:pic>
          </p:grpSp>
          <p:pic>
            <p:nvPicPr>
              <p:cNvPr id="35" name="Picture 34"/>
              <p:cNvPicPr>
                <a:picLocks noChangeAspect="1"/>
              </p:cNvPicPr>
              <p:nvPr/>
            </p:nvPicPr>
            <p:blipFill rotWithShape="1">
              <a:blip r:embed="rId26"/>
              <a:srcRect l="2930" t="2112" r="3016" b="2882"/>
              <a:stretch/>
            </p:blipFill>
            <p:spPr>
              <a:xfrm>
                <a:off x="2731816" y="5609583"/>
                <a:ext cx="855345" cy="857250"/>
              </a:xfrm>
              <a:prstGeom prst="rect">
                <a:avLst/>
              </a:prstGeom>
            </p:spPr>
          </p:pic>
          <p:pic>
            <p:nvPicPr>
              <p:cNvPr id="36" name="Picture 35"/>
              <p:cNvPicPr>
                <a:picLocks noChangeAspect="1"/>
              </p:cNvPicPr>
              <p:nvPr/>
            </p:nvPicPr>
            <p:blipFill rotWithShape="1">
              <a:blip r:embed="rId27"/>
              <a:srcRect l="3328" t="1447" r="2301" b="2456"/>
              <a:stretch/>
            </p:blipFill>
            <p:spPr>
              <a:xfrm>
                <a:off x="3771928" y="5609583"/>
                <a:ext cx="842011" cy="843916"/>
              </a:xfrm>
              <a:prstGeom prst="rect">
                <a:avLst/>
              </a:prstGeom>
            </p:spPr>
          </p:pic>
          <p:pic>
            <p:nvPicPr>
              <p:cNvPr id="37" name="Picture 36"/>
              <p:cNvPicPr>
                <a:picLocks noChangeAspect="1"/>
              </p:cNvPicPr>
              <p:nvPr/>
            </p:nvPicPr>
            <p:blipFill rotWithShape="1">
              <a:blip r:embed="rId28"/>
              <a:srcRect l="939" t="2591" r="3059" b="1952"/>
              <a:stretch/>
            </p:blipFill>
            <p:spPr>
              <a:xfrm>
                <a:off x="1700909" y="5613393"/>
                <a:ext cx="851535" cy="853440"/>
              </a:xfrm>
              <a:prstGeom prst="rect">
                <a:avLst/>
              </a:prstGeom>
            </p:spPr>
          </p:pic>
          <p:pic>
            <p:nvPicPr>
              <p:cNvPr id="38" name="Picture 37"/>
              <p:cNvPicPr>
                <a:picLocks noChangeAspect="1"/>
              </p:cNvPicPr>
              <p:nvPr/>
            </p:nvPicPr>
            <p:blipFill rotWithShape="1">
              <a:blip r:embed="rId29"/>
              <a:srcRect l="2144" t="1775" r="3359" b="2125"/>
              <a:stretch/>
            </p:blipFill>
            <p:spPr>
              <a:xfrm>
                <a:off x="670159" y="5613393"/>
                <a:ext cx="851536" cy="859155"/>
              </a:xfrm>
              <a:prstGeom prst="rect">
                <a:avLst/>
              </a:prstGeom>
            </p:spPr>
          </p:pic>
        </p:grpSp>
        <p:pic>
          <p:nvPicPr>
            <p:cNvPr id="39" name="Picture 38"/>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2731816" y="978945"/>
              <a:ext cx="841844" cy="841844"/>
            </a:xfrm>
            <a:prstGeom prst="rect">
              <a:avLst/>
            </a:prstGeom>
          </p:spPr>
        </p:pic>
      </p:grpSp>
      <p:sp>
        <p:nvSpPr>
          <p:cNvPr id="4" name="TextBox 3"/>
          <p:cNvSpPr txBox="1"/>
          <p:nvPr/>
        </p:nvSpPr>
        <p:spPr>
          <a:xfrm>
            <a:off x="6168523" y="6384114"/>
            <a:ext cx="5889561" cy="374718"/>
          </a:xfrm>
          <a:prstGeom prst="rect">
            <a:avLst/>
          </a:prstGeom>
          <a:noFill/>
        </p:spPr>
        <p:txBody>
          <a:bodyPr wrap="none" rtlCol="0">
            <a:spAutoFit/>
          </a:bodyPr>
          <a:lstStyle/>
          <a:p>
            <a:pPr defTabSz="932341">
              <a:defRPr/>
            </a:pPr>
            <a:r>
              <a:rPr lang="en-US" sz="1835" dirty="0">
                <a:solidFill>
                  <a:srgbClr val="5B9BD5"/>
                </a:solidFill>
                <a:latin typeface="Segoe UI Light" panose="020B0502040204020203" pitchFamily="34" charset="0"/>
                <a:cs typeface="Segoe UI Light" panose="020B0502040204020203" pitchFamily="34" charset="0"/>
              </a:rPr>
              <a:t>https://flow.microsoft.com/manage/connections/available </a:t>
            </a:r>
          </a:p>
        </p:txBody>
      </p:sp>
    </p:spTree>
    <p:extLst>
      <p:ext uri="{BB962C8B-B14F-4D97-AF65-F5344CB8AC3E}">
        <p14:creationId xmlns:p14="http://schemas.microsoft.com/office/powerpoint/2010/main" val="356980993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27258FFF-F925-446B-8502-81C933981705}" type="slidenum">
              <a:rPr kumimoji="0" lang="pt-PT" sz="900" b="0" i="0" u="none" strike="noStrike" kern="1200" cap="none" spc="0" normalizeH="0" baseline="0" noProof="0" smtClean="0">
                <a:ln>
                  <a:noFill/>
                </a:ln>
                <a:solidFill>
                  <a:srgbClr val="505050"/>
                </a:solidFill>
                <a:effectLst/>
                <a:uLnTx/>
                <a:uFillTx/>
                <a:latin typeface="Segoe UI"/>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a:t>
            </a:fld>
            <a:endParaRPr kumimoji="0" lang="pt-PT" sz="900" b="0" i="0" u="none" strike="noStrike" kern="1200" cap="none" spc="0" normalizeH="0" baseline="0" noProof="0">
              <a:ln>
                <a:noFill/>
              </a:ln>
              <a:solidFill>
                <a:srgbClr val="505050"/>
              </a:solidFill>
              <a:effectLst/>
              <a:uLnTx/>
              <a:uFillTx/>
              <a:latin typeface="Segoe UI"/>
              <a:ea typeface="+mn-ea"/>
              <a:cs typeface="+mn-cs"/>
            </a:endParaRPr>
          </a:p>
        </p:txBody>
      </p:sp>
      <p:sp>
        <p:nvSpPr>
          <p:cNvPr id="5" name="Title 4"/>
          <p:cNvSpPr>
            <a:spLocks noGrp="1"/>
          </p:cNvSpPr>
          <p:nvPr>
            <p:ph type="ctrTitle"/>
          </p:nvPr>
        </p:nvSpPr>
        <p:spPr/>
        <p:txBody>
          <a:bodyPr/>
          <a:lstStyle/>
          <a:p>
            <a:r>
              <a:rPr lang="en-US" dirty="0"/>
              <a:t>Lesson 1.1</a:t>
            </a:r>
            <a:br>
              <a:rPr lang="en-US" dirty="0"/>
            </a:br>
            <a:r>
              <a:rPr lang="en-US" dirty="0" smtClean="0"/>
              <a:t>Quic</a:t>
            </a:r>
            <a:r>
              <a:rPr lang="en-US" dirty="0" smtClean="0"/>
              <a:t>k </a:t>
            </a:r>
            <a:r>
              <a:rPr lang="en-US" dirty="0" smtClean="0"/>
              <a:t>Basics – Power Apps</a:t>
            </a:r>
            <a:r>
              <a:rPr lang="en-US" dirty="0"/>
              <a:t/>
            </a:r>
            <a:br>
              <a:rPr lang="en-US" dirty="0"/>
            </a:br>
            <a:endParaRPr lang="pt-PT" dirty="0"/>
          </a:p>
        </p:txBody>
      </p:sp>
    </p:spTree>
    <p:extLst>
      <p:ext uri="{BB962C8B-B14F-4D97-AF65-F5344CB8AC3E}">
        <p14:creationId xmlns:p14="http://schemas.microsoft.com/office/powerpoint/2010/main" val="437679101"/>
      </p:ext>
    </p:extLst>
  </p:cSld>
  <p:clrMapOvr>
    <a:masterClrMapping/>
  </p:clrMapOvr>
  <p:transition spd="slow">
    <p:push/>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3988811-D001-4C16-90FE-C0E4A7743F2C}"/>
              </a:ext>
            </a:extLst>
          </p:cNvPr>
          <p:cNvPicPr>
            <a:picLocks noChangeAspect="1"/>
          </p:cNvPicPr>
          <p:nvPr/>
        </p:nvPicPr>
        <p:blipFill rotWithShape="1">
          <a:blip r:embed="rId3"/>
          <a:srcRect r="87296" b="10012"/>
          <a:stretch/>
        </p:blipFill>
        <p:spPr>
          <a:xfrm>
            <a:off x="2647" y="1364875"/>
            <a:ext cx="1553898" cy="5628165"/>
          </a:xfrm>
          <a:prstGeom prst="rect">
            <a:avLst/>
          </a:prstGeom>
        </p:spPr>
      </p:pic>
      <p:pic>
        <p:nvPicPr>
          <p:cNvPr id="6" name="Picture 5">
            <a:extLst>
              <a:ext uri="{FF2B5EF4-FFF2-40B4-BE49-F238E27FC236}">
                <a16:creationId xmlns:a16="http://schemas.microsoft.com/office/drawing/2014/main" id="{AC6FD281-9EF6-4DFF-B03F-19C05CEC3A18}"/>
              </a:ext>
            </a:extLst>
          </p:cNvPr>
          <p:cNvPicPr>
            <a:picLocks noChangeAspect="1"/>
          </p:cNvPicPr>
          <p:nvPr/>
        </p:nvPicPr>
        <p:blipFill rotWithShape="1">
          <a:blip r:embed="rId3"/>
          <a:srcRect l="12658" r="74638" b="10012"/>
          <a:stretch/>
        </p:blipFill>
        <p:spPr>
          <a:xfrm>
            <a:off x="1556545" y="1364875"/>
            <a:ext cx="1553898" cy="5628165"/>
          </a:xfrm>
          <a:prstGeom prst="rect">
            <a:avLst/>
          </a:prstGeom>
        </p:spPr>
      </p:pic>
      <p:pic>
        <p:nvPicPr>
          <p:cNvPr id="7" name="Picture 6">
            <a:extLst>
              <a:ext uri="{FF2B5EF4-FFF2-40B4-BE49-F238E27FC236}">
                <a16:creationId xmlns:a16="http://schemas.microsoft.com/office/drawing/2014/main" id="{D8A4014A-200E-4314-AF5E-C602EBADC29F}"/>
              </a:ext>
            </a:extLst>
          </p:cNvPr>
          <p:cNvPicPr>
            <a:picLocks noChangeAspect="1"/>
          </p:cNvPicPr>
          <p:nvPr/>
        </p:nvPicPr>
        <p:blipFill rotWithShape="1">
          <a:blip r:embed="rId3"/>
          <a:srcRect l="25130" r="62166" b="10012"/>
          <a:stretch/>
        </p:blipFill>
        <p:spPr>
          <a:xfrm>
            <a:off x="3110443" y="1364875"/>
            <a:ext cx="1553898" cy="5628165"/>
          </a:xfrm>
          <a:prstGeom prst="rect">
            <a:avLst/>
          </a:prstGeom>
        </p:spPr>
      </p:pic>
      <p:pic>
        <p:nvPicPr>
          <p:cNvPr id="8" name="Picture 7">
            <a:extLst>
              <a:ext uri="{FF2B5EF4-FFF2-40B4-BE49-F238E27FC236}">
                <a16:creationId xmlns:a16="http://schemas.microsoft.com/office/drawing/2014/main" id="{FC293AEF-95F8-4FF3-A8F7-D32D23C0D0E6}"/>
              </a:ext>
            </a:extLst>
          </p:cNvPr>
          <p:cNvPicPr>
            <a:picLocks noChangeAspect="1"/>
          </p:cNvPicPr>
          <p:nvPr/>
        </p:nvPicPr>
        <p:blipFill rotWithShape="1">
          <a:blip r:embed="rId3"/>
          <a:srcRect l="37416" r="49880" b="10012"/>
          <a:stretch/>
        </p:blipFill>
        <p:spPr>
          <a:xfrm>
            <a:off x="4664340" y="1364875"/>
            <a:ext cx="1553898" cy="5628165"/>
          </a:xfrm>
          <a:prstGeom prst="rect">
            <a:avLst/>
          </a:prstGeom>
        </p:spPr>
      </p:pic>
      <p:pic>
        <p:nvPicPr>
          <p:cNvPr id="9" name="Picture 8">
            <a:extLst>
              <a:ext uri="{FF2B5EF4-FFF2-40B4-BE49-F238E27FC236}">
                <a16:creationId xmlns:a16="http://schemas.microsoft.com/office/drawing/2014/main" id="{DEE0A940-A0FC-4A88-8C9C-81F37BDBA18B}"/>
              </a:ext>
            </a:extLst>
          </p:cNvPr>
          <p:cNvPicPr>
            <a:picLocks noChangeAspect="1"/>
          </p:cNvPicPr>
          <p:nvPr/>
        </p:nvPicPr>
        <p:blipFill rotWithShape="1">
          <a:blip r:embed="rId3"/>
          <a:srcRect l="49795" r="37501" b="10012"/>
          <a:stretch/>
        </p:blipFill>
        <p:spPr>
          <a:xfrm>
            <a:off x="6218240" y="1364875"/>
            <a:ext cx="1553898" cy="5628165"/>
          </a:xfrm>
          <a:prstGeom prst="rect">
            <a:avLst/>
          </a:prstGeom>
        </p:spPr>
      </p:pic>
      <p:pic>
        <p:nvPicPr>
          <p:cNvPr id="10" name="Picture 9">
            <a:extLst>
              <a:ext uri="{FF2B5EF4-FFF2-40B4-BE49-F238E27FC236}">
                <a16:creationId xmlns:a16="http://schemas.microsoft.com/office/drawing/2014/main" id="{E14E12D1-5F0D-4108-AB2D-75BE28A78246}"/>
              </a:ext>
            </a:extLst>
          </p:cNvPr>
          <p:cNvPicPr>
            <a:picLocks noChangeAspect="1"/>
          </p:cNvPicPr>
          <p:nvPr/>
        </p:nvPicPr>
        <p:blipFill rotWithShape="1">
          <a:blip r:embed="rId3"/>
          <a:srcRect l="62267" r="25029" b="10012"/>
          <a:stretch/>
        </p:blipFill>
        <p:spPr>
          <a:xfrm>
            <a:off x="7772137" y="1364875"/>
            <a:ext cx="1553898" cy="5628165"/>
          </a:xfrm>
          <a:prstGeom prst="rect">
            <a:avLst/>
          </a:prstGeom>
        </p:spPr>
      </p:pic>
      <p:pic>
        <p:nvPicPr>
          <p:cNvPr id="11" name="Picture 10">
            <a:extLst>
              <a:ext uri="{FF2B5EF4-FFF2-40B4-BE49-F238E27FC236}">
                <a16:creationId xmlns:a16="http://schemas.microsoft.com/office/drawing/2014/main" id="{E320D2AA-819B-4DEF-9AF3-B96D0D24D1FD}"/>
              </a:ext>
            </a:extLst>
          </p:cNvPr>
          <p:cNvPicPr>
            <a:picLocks noChangeAspect="1"/>
          </p:cNvPicPr>
          <p:nvPr/>
        </p:nvPicPr>
        <p:blipFill rotWithShape="1">
          <a:blip r:embed="rId3"/>
          <a:srcRect l="74739" r="12557" b="10012"/>
          <a:stretch/>
        </p:blipFill>
        <p:spPr>
          <a:xfrm>
            <a:off x="9326035" y="1364875"/>
            <a:ext cx="1553898" cy="5628165"/>
          </a:xfrm>
          <a:prstGeom prst="rect">
            <a:avLst/>
          </a:prstGeom>
        </p:spPr>
      </p:pic>
      <p:pic>
        <p:nvPicPr>
          <p:cNvPr id="12" name="Picture 11">
            <a:extLst>
              <a:ext uri="{FF2B5EF4-FFF2-40B4-BE49-F238E27FC236}">
                <a16:creationId xmlns:a16="http://schemas.microsoft.com/office/drawing/2014/main" id="{B63F7730-849B-40B1-BEEA-E3E91E7E9750}"/>
              </a:ext>
            </a:extLst>
          </p:cNvPr>
          <p:cNvPicPr>
            <a:picLocks noChangeAspect="1"/>
          </p:cNvPicPr>
          <p:nvPr/>
        </p:nvPicPr>
        <p:blipFill rotWithShape="1">
          <a:blip r:embed="rId3"/>
          <a:srcRect l="87025" r="271" b="10012"/>
          <a:stretch/>
        </p:blipFill>
        <p:spPr>
          <a:xfrm>
            <a:off x="10879933" y="1364875"/>
            <a:ext cx="1553898" cy="5628165"/>
          </a:xfrm>
          <a:prstGeom prst="rect">
            <a:avLst/>
          </a:prstGeom>
        </p:spPr>
      </p:pic>
      <p:sp>
        <p:nvSpPr>
          <p:cNvPr id="13" name="TextBox 12">
            <a:extLst>
              <a:ext uri="{FF2B5EF4-FFF2-40B4-BE49-F238E27FC236}">
                <a16:creationId xmlns:a16="http://schemas.microsoft.com/office/drawing/2014/main" id="{853C6CA5-A477-4828-AF7D-0B9683AB00E4}"/>
              </a:ext>
            </a:extLst>
          </p:cNvPr>
          <p:cNvSpPr txBox="1"/>
          <p:nvPr/>
        </p:nvSpPr>
        <p:spPr>
          <a:xfrm>
            <a:off x="1101177" y="357718"/>
            <a:ext cx="10234121" cy="625684"/>
          </a:xfrm>
          <a:prstGeom prst="rect">
            <a:avLst/>
          </a:prstGeom>
          <a:noFill/>
        </p:spPr>
        <p:txBody>
          <a:bodyPr wrap="square" rtlCol="0">
            <a:spAutoFit/>
          </a:bodyPr>
          <a:lstStyle/>
          <a:p>
            <a:pPr defTabSz="932341">
              <a:defRPr/>
            </a:pPr>
            <a:r>
              <a:rPr lang="en-US" sz="3466" dirty="0">
                <a:solidFill>
                  <a:prstClr val="black"/>
                </a:solidFill>
                <a:latin typeface="Segoe UI Light" panose="020B0502040204020203" pitchFamily="34" charset="0"/>
                <a:cs typeface="Segoe UI Light" panose="020B0502040204020203" pitchFamily="34" charset="0"/>
              </a:rPr>
              <a:t>Get started quickly with hundreds useful templates</a:t>
            </a:r>
          </a:p>
        </p:txBody>
      </p:sp>
    </p:spTree>
    <p:extLst>
      <p:ext uri="{BB962C8B-B14F-4D97-AF65-F5344CB8AC3E}">
        <p14:creationId xmlns:p14="http://schemas.microsoft.com/office/powerpoint/2010/main" val="231714702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decel="100000" fill="hold" nodeType="withEffect">
                                  <p:stCondLst>
                                    <p:cond delay="10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par>
                                <p:cTn id="13" presetID="2" presetClass="entr" presetSubtype="4" decel="100000" fill="hold" nodeType="withEffect">
                                  <p:stCondLst>
                                    <p:cond delay="20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par>
                                <p:cTn id="17" presetID="2" presetClass="entr" presetSubtype="4" decel="100000" fill="hold" nodeType="withEffect">
                                  <p:stCondLst>
                                    <p:cond delay="30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par>
                                <p:cTn id="21" presetID="2" presetClass="entr" presetSubtype="4" decel="100000" fill="hold" nodeType="withEffect">
                                  <p:stCondLst>
                                    <p:cond delay="400"/>
                                  </p:stCondLst>
                                  <p:childTnLst>
                                    <p:set>
                                      <p:cBhvr>
                                        <p:cTn id="22" dur="1" fill="hold">
                                          <p:stCondLst>
                                            <p:cond delay="0"/>
                                          </p:stCondLst>
                                        </p:cTn>
                                        <p:tgtEl>
                                          <p:spTgt spid="9"/>
                                        </p:tgtEl>
                                        <p:attrNameLst>
                                          <p:attrName>style.visibility</p:attrName>
                                        </p:attrNameLst>
                                      </p:cBhvr>
                                      <p:to>
                                        <p:strVal val="visible"/>
                                      </p:to>
                                    </p:set>
                                    <p:anim calcmode="lin" valueType="num">
                                      <p:cBhvr additive="base">
                                        <p:cTn id="23" dur="500" fill="hold"/>
                                        <p:tgtEl>
                                          <p:spTgt spid="9"/>
                                        </p:tgtEl>
                                        <p:attrNameLst>
                                          <p:attrName>ppt_x</p:attrName>
                                        </p:attrNameLst>
                                      </p:cBhvr>
                                      <p:tavLst>
                                        <p:tav tm="0">
                                          <p:val>
                                            <p:strVal val="#ppt_x"/>
                                          </p:val>
                                        </p:tav>
                                        <p:tav tm="100000">
                                          <p:val>
                                            <p:strVal val="#ppt_x"/>
                                          </p:val>
                                        </p:tav>
                                      </p:tavLst>
                                    </p:anim>
                                    <p:anim calcmode="lin" valueType="num">
                                      <p:cBhvr additive="base">
                                        <p:cTn id="24" dur="500" fill="hold"/>
                                        <p:tgtEl>
                                          <p:spTgt spid="9"/>
                                        </p:tgtEl>
                                        <p:attrNameLst>
                                          <p:attrName>ppt_y</p:attrName>
                                        </p:attrNameLst>
                                      </p:cBhvr>
                                      <p:tavLst>
                                        <p:tav tm="0">
                                          <p:val>
                                            <p:strVal val="1+#ppt_h/2"/>
                                          </p:val>
                                        </p:tav>
                                        <p:tav tm="100000">
                                          <p:val>
                                            <p:strVal val="#ppt_y"/>
                                          </p:val>
                                        </p:tav>
                                      </p:tavLst>
                                    </p:anim>
                                  </p:childTnLst>
                                </p:cTn>
                              </p:par>
                              <p:par>
                                <p:cTn id="25" presetID="2" presetClass="entr" presetSubtype="4" decel="100000" fill="hold" nodeType="withEffect">
                                  <p:stCondLst>
                                    <p:cond delay="500"/>
                                  </p:stCondLst>
                                  <p:childTnLst>
                                    <p:set>
                                      <p:cBhvr>
                                        <p:cTn id="26" dur="1" fill="hold">
                                          <p:stCondLst>
                                            <p:cond delay="0"/>
                                          </p:stCondLst>
                                        </p:cTn>
                                        <p:tgtEl>
                                          <p:spTgt spid="10"/>
                                        </p:tgtEl>
                                        <p:attrNameLst>
                                          <p:attrName>style.visibility</p:attrName>
                                        </p:attrNameLst>
                                      </p:cBhvr>
                                      <p:to>
                                        <p:strVal val="visible"/>
                                      </p:to>
                                    </p:set>
                                    <p:anim calcmode="lin" valueType="num">
                                      <p:cBhvr additive="base">
                                        <p:cTn id="27" dur="500" fill="hold"/>
                                        <p:tgtEl>
                                          <p:spTgt spid="10"/>
                                        </p:tgtEl>
                                        <p:attrNameLst>
                                          <p:attrName>ppt_x</p:attrName>
                                        </p:attrNameLst>
                                      </p:cBhvr>
                                      <p:tavLst>
                                        <p:tav tm="0">
                                          <p:val>
                                            <p:strVal val="#ppt_x"/>
                                          </p:val>
                                        </p:tav>
                                        <p:tav tm="100000">
                                          <p:val>
                                            <p:strVal val="#ppt_x"/>
                                          </p:val>
                                        </p:tav>
                                      </p:tavLst>
                                    </p:anim>
                                    <p:anim calcmode="lin" valueType="num">
                                      <p:cBhvr additive="base">
                                        <p:cTn id="28" dur="500" fill="hold"/>
                                        <p:tgtEl>
                                          <p:spTgt spid="10"/>
                                        </p:tgtEl>
                                        <p:attrNameLst>
                                          <p:attrName>ppt_y</p:attrName>
                                        </p:attrNameLst>
                                      </p:cBhvr>
                                      <p:tavLst>
                                        <p:tav tm="0">
                                          <p:val>
                                            <p:strVal val="1+#ppt_h/2"/>
                                          </p:val>
                                        </p:tav>
                                        <p:tav tm="100000">
                                          <p:val>
                                            <p:strVal val="#ppt_y"/>
                                          </p:val>
                                        </p:tav>
                                      </p:tavLst>
                                    </p:anim>
                                  </p:childTnLst>
                                </p:cTn>
                              </p:par>
                              <p:par>
                                <p:cTn id="29" presetID="2" presetClass="entr" presetSubtype="4" decel="100000" fill="hold" nodeType="withEffect">
                                  <p:stCondLst>
                                    <p:cond delay="600"/>
                                  </p:stCondLst>
                                  <p:childTnLst>
                                    <p:set>
                                      <p:cBhvr>
                                        <p:cTn id="30" dur="1" fill="hold">
                                          <p:stCondLst>
                                            <p:cond delay="0"/>
                                          </p:stCondLst>
                                        </p:cTn>
                                        <p:tgtEl>
                                          <p:spTgt spid="11"/>
                                        </p:tgtEl>
                                        <p:attrNameLst>
                                          <p:attrName>style.visibility</p:attrName>
                                        </p:attrNameLst>
                                      </p:cBhvr>
                                      <p:to>
                                        <p:strVal val="visible"/>
                                      </p:to>
                                    </p:set>
                                    <p:anim calcmode="lin" valueType="num">
                                      <p:cBhvr additive="base">
                                        <p:cTn id="31" dur="500" fill="hold"/>
                                        <p:tgtEl>
                                          <p:spTgt spid="11"/>
                                        </p:tgtEl>
                                        <p:attrNameLst>
                                          <p:attrName>ppt_x</p:attrName>
                                        </p:attrNameLst>
                                      </p:cBhvr>
                                      <p:tavLst>
                                        <p:tav tm="0">
                                          <p:val>
                                            <p:strVal val="#ppt_x"/>
                                          </p:val>
                                        </p:tav>
                                        <p:tav tm="100000">
                                          <p:val>
                                            <p:strVal val="#ppt_x"/>
                                          </p:val>
                                        </p:tav>
                                      </p:tavLst>
                                    </p:anim>
                                    <p:anim calcmode="lin" valueType="num">
                                      <p:cBhvr additive="base">
                                        <p:cTn id="32" dur="500" fill="hold"/>
                                        <p:tgtEl>
                                          <p:spTgt spid="11"/>
                                        </p:tgtEl>
                                        <p:attrNameLst>
                                          <p:attrName>ppt_y</p:attrName>
                                        </p:attrNameLst>
                                      </p:cBhvr>
                                      <p:tavLst>
                                        <p:tav tm="0">
                                          <p:val>
                                            <p:strVal val="1+#ppt_h/2"/>
                                          </p:val>
                                        </p:tav>
                                        <p:tav tm="100000">
                                          <p:val>
                                            <p:strVal val="#ppt_y"/>
                                          </p:val>
                                        </p:tav>
                                      </p:tavLst>
                                    </p:anim>
                                  </p:childTnLst>
                                </p:cTn>
                              </p:par>
                              <p:par>
                                <p:cTn id="33" presetID="2" presetClass="entr" presetSubtype="4" decel="100000" fill="hold" nodeType="withEffect">
                                  <p:stCondLst>
                                    <p:cond delay="700"/>
                                  </p:stCondLst>
                                  <p:childTnLst>
                                    <p:set>
                                      <p:cBhvr>
                                        <p:cTn id="34" dur="1" fill="hold">
                                          <p:stCondLst>
                                            <p:cond delay="0"/>
                                          </p:stCondLst>
                                        </p:cTn>
                                        <p:tgtEl>
                                          <p:spTgt spid="12"/>
                                        </p:tgtEl>
                                        <p:attrNameLst>
                                          <p:attrName>style.visibility</p:attrName>
                                        </p:attrNameLst>
                                      </p:cBhvr>
                                      <p:to>
                                        <p:strVal val="visible"/>
                                      </p:to>
                                    </p:set>
                                    <p:anim calcmode="lin" valueType="num">
                                      <p:cBhvr additive="base">
                                        <p:cTn id="35" dur="500" fill="hold"/>
                                        <p:tgtEl>
                                          <p:spTgt spid="12"/>
                                        </p:tgtEl>
                                        <p:attrNameLst>
                                          <p:attrName>ppt_x</p:attrName>
                                        </p:attrNameLst>
                                      </p:cBhvr>
                                      <p:tavLst>
                                        <p:tav tm="0">
                                          <p:val>
                                            <p:strVal val="#ppt_x"/>
                                          </p:val>
                                        </p:tav>
                                        <p:tav tm="100000">
                                          <p:val>
                                            <p:strVal val="#ppt_x"/>
                                          </p:val>
                                        </p:tav>
                                      </p:tavLst>
                                    </p:anim>
                                    <p:anim calcmode="lin" valueType="num">
                                      <p:cBhvr additive="base">
                                        <p:cTn id="36"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p:cNvPicPr>
            <a:picLocks noChangeAspect="1"/>
          </p:cNvPicPr>
          <p:nvPr/>
        </p:nvPicPr>
        <p:blipFill>
          <a:blip r:embed="rId3"/>
          <a:stretch>
            <a:fillRect/>
          </a:stretch>
        </p:blipFill>
        <p:spPr>
          <a:xfrm>
            <a:off x="2970320" y="1291470"/>
            <a:ext cx="6495834" cy="5184883"/>
          </a:xfrm>
          <a:prstGeom prst="rect">
            <a:avLst/>
          </a:prstGeom>
        </p:spPr>
      </p:pic>
      <p:sp>
        <p:nvSpPr>
          <p:cNvPr id="25" name="Rectangle 24"/>
          <p:cNvSpPr/>
          <p:nvPr/>
        </p:nvSpPr>
        <p:spPr>
          <a:xfrm flipH="1">
            <a:off x="8685362" y="5629359"/>
            <a:ext cx="2685921" cy="845809"/>
          </a:xfrm>
          <a:prstGeom prst="rect">
            <a:avLst/>
          </a:prstGeom>
        </p:spPr>
        <p:txBody>
          <a:bodyPr wrap="square">
            <a:spAutoFit/>
          </a:bodyPr>
          <a:lstStyle/>
          <a:p>
            <a:pPr defTabSz="932341">
              <a:defRPr/>
            </a:pPr>
            <a:r>
              <a:rPr lang="en-US" sz="1632" dirty="0">
                <a:solidFill>
                  <a:prstClr val="black">
                    <a:lumMod val="85000"/>
                    <a:lumOff val="15000"/>
                  </a:prstClr>
                </a:solidFill>
                <a:latin typeface="Segoe UI Light" panose="020B0502040204020203" pitchFamily="34" charset="0"/>
                <a:cs typeface="Segoe UI Light" panose="020B0502040204020203" pitchFamily="34" charset="0"/>
              </a:rPr>
              <a:t>Easily share templates via social media or email with your colleagues or friends</a:t>
            </a:r>
            <a:endParaRPr lang="en-US" sz="1632" i="1" dirty="0">
              <a:solidFill>
                <a:prstClr val="black">
                  <a:lumMod val="85000"/>
                  <a:lumOff val="15000"/>
                </a:prstClr>
              </a:solidFill>
              <a:latin typeface="Segoe UI Light" panose="020B0502040204020203" pitchFamily="34" charset="0"/>
              <a:cs typeface="Segoe UI Light" panose="020B0502040204020203" pitchFamily="34" charset="0"/>
            </a:endParaRPr>
          </a:p>
        </p:txBody>
      </p:sp>
      <p:sp>
        <p:nvSpPr>
          <p:cNvPr id="26" name="Line Callout 2 (Accent Bar) 6"/>
          <p:cNvSpPr/>
          <p:nvPr/>
        </p:nvSpPr>
        <p:spPr>
          <a:xfrm>
            <a:off x="8582410" y="5579063"/>
            <a:ext cx="205911" cy="897290"/>
          </a:xfrm>
          <a:prstGeom prst="accentCallout2">
            <a:avLst>
              <a:gd name="adj1" fmla="val 79661"/>
              <a:gd name="adj2" fmla="val -8817"/>
              <a:gd name="adj3" fmla="val 79513"/>
              <a:gd name="adj4" fmla="val -230144"/>
              <a:gd name="adj5" fmla="val 37585"/>
              <a:gd name="adj6" fmla="val -597114"/>
            </a:avLst>
          </a:prstGeom>
          <a:no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41">
              <a:defRPr/>
            </a:pPr>
            <a:endParaRPr lang="en-US" sz="1835" dirty="0">
              <a:solidFill>
                <a:prstClr val="white"/>
              </a:solidFill>
              <a:latin typeface="Calibri" panose="020F0502020204030204"/>
            </a:endParaRPr>
          </a:p>
        </p:txBody>
      </p:sp>
      <p:sp>
        <p:nvSpPr>
          <p:cNvPr id="27" name="Rectangle 26"/>
          <p:cNvSpPr/>
          <p:nvPr/>
        </p:nvSpPr>
        <p:spPr>
          <a:xfrm>
            <a:off x="1646664" y="5599390"/>
            <a:ext cx="2504743" cy="845809"/>
          </a:xfrm>
          <a:prstGeom prst="rect">
            <a:avLst/>
          </a:prstGeom>
        </p:spPr>
        <p:txBody>
          <a:bodyPr wrap="square">
            <a:spAutoFit/>
          </a:bodyPr>
          <a:lstStyle/>
          <a:p>
            <a:pPr algn="r" defTabSz="932341">
              <a:defRPr/>
            </a:pPr>
            <a:r>
              <a:rPr lang="en-US" sz="1632" dirty="0">
                <a:solidFill>
                  <a:prstClr val="black">
                    <a:lumMod val="85000"/>
                    <a:lumOff val="15000"/>
                  </a:prstClr>
                </a:solidFill>
                <a:latin typeface="Segoe UI Light" panose="020B0502040204020203" pitchFamily="34" charset="0"/>
                <a:cs typeface="Segoe UI Light" panose="020B0502040204020203" pitchFamily="34" charset="0"/>
              </a:rPr>
              <a:t>See how much this template has been used and who published it</a:t>
            </a:r>
          </a:p>
        </p:txBody>
      </p:sp>
      <p:sp>
        <p:nvSpPr>
          <p:cNvPr id="28" name="Line Callout 2 (Accent Bar) 8"/>
          <p:cNvSpPr/>
          <p:nvPr/>
        </p:nvSpPr>
        <p:spPr>
          <a:xfrm flipH="1">
            <a:off x="3989523" y="5664534"/>
            <a:ext cx="161885" cy="776968"/>
          </a:xfrm>
          <a:prstGeom prst="accentCallout2">
            <a:avLst>
              <a:gd name="adj1" fmla="val 47137"/>
              <a:gd name="adj2" fmla="val -14526"/>
              <a:gd name="adj3" fmla="val 31372"/>
              <a:gd name="adj4" fmla="val -260810"/>
              <a:gd name="adj5" fmla="val 30733"/>
              <a:gd name="adj6" fmla="val -424777"/>
            </a:avLst>
          </a:prstGeom>
          <a:no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41">
              <a:defRPr/>
            </a:pPr>
            <a:endParaRPr lang="en-US" sz="1835" dirty="0">
              <a:solidFill>
                <a:prstClr val="white"/>
              </a:solidFill>
              <a:latin typeface="Calibri" panose="020F0502020204030204"/>
            </a:endParaRPr>
          </a:p>
        </p:txBody>
      </p:sp>
      <p:sp>
        <p:nvSpPr>
          <p:cNvPr id="29" name="Line Callout 2 (Accent Bar) 9"/>
          <p:cNvSpPr/>
          <p:nvPr/>
        </p:nvSpPr>
        <p:spPr>
          <a:xfrm>
            <a:off x="9630062" y="3503562"/>
            <a:ext cx="205911" cy="897290"/>
          </a:xfrm>
          <a:prstGeom prst="accentCallout2">
            <a:avLst>
              <a:gd name="adj1" fmla="val 79661"/>
              <a:gd name="adj2" fmla="val -8817"/>
              <a:gd name="adj3" fmla="val 117501"/>
              <a:gd name="adj4" fmla="val -273962"/>
              <a:gd name="adj5" fmla="val 118030"/>
              <a:gd name="adj6" fmla="val -786997"/>
            </a:avLst>
          </a:prstGeom>
          <a:no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41">
              <a:defRPr/>
            </a:pPr>
            <a:endParaRPr lang="en-US" sz="1835" dirty="0">
              <a:solidFill>
                <a:prstClr val="white"/>
              </a:solidFill>
              <a:latin typeface="Calibri" panose="020F0502020204030204"/>
            </a:endParaRPr>
          </a:p>
        </p:txBody>
      </p:sp>
      <p:sp>
        <p:nvSpPr>
          <p:cNvPr id="30" name="Rectangle 29"/>
          <p:cNvSpPr/>
          <p:nvPr/>
        </p:nvSpPr>
        <p:spPr>
          <a:xfrm flipH="1">
            <a:off x="9630061" y="3503564"/>
            <a:ext cx="2503152" cy="845809"/>
          </a:xfrm>
          <a:prstGeom prst="rect">
            <a:avLst/>
          </a:prstGeom>
        </p:spPr>
        <p:txBody>
          <a:bodyPr wrap="square">
            <a:spAutoFit/>
          </a:bodyPr>
          <a:lstStyle/>
          <a:p>
            <a:pPr defTabSz="932341">
              <a:defRPr/>
            </a:pPr>
            <a:r>
              <a:rPr lang="en-US" sz="1632" dirty="0">
                <a:solidFill>
                  <a:prstClr val="black">
                    <a:lumMod val="85000"/>
                    <a:lumOff val="15000"/>
                  </a:prstClr>
                </a:solidFill>
                <a:latin typeface="Segoe UI Light" panose="020B0502040204020203" pitchFamily="34" charset="0"/>
                <a:cs typeface="Segoe UI Light" panose="020B0502040204020203" pitchFamily="34" charset="0"/>
              </a:rPr>
              <a:t>Detailed description of what the template does and needs</a:t>
            </a:r>
            <a:endParaRPr lang="en-US" sz="1632" i="1" dirty="0">
              <a:solidFill>
                <a:prstClr val="black">
                  <a:lumMod val="85000"/>
                  <a:lumOff val="15000"/>
                </a:prstClr>
              </a:solidFill>
              <a:latin typeface="Segoe UI Light" panose="020B0502040204020203" pitchFamily="34" charset="0"/>
              <a:cs typeface="Segoe UI Light" panose="020B0502040204020203" pitchFamily="34" charset="0"/>
            </a:endParaRPr>
          </a:p>
        </p:txBody>
      </p:sp>
      <p:sp>
        <p:nvSpPr>
          <p:cNvPr id="31" name="Line Callout 2 (Accent Bar) 12"/>
          <p:cNvSpPr/>
          <p:nvPr/>
        </p:nvSpPr>
        <p:spPr>
          <a:xfrm flipH="1">
            <a:off x="2600878" y="4515694"/>
            <a:ext cx="205536" cy="725699"/>
          </a:xfrm>
          <a:prstGeom prst="accentCallout2">
            <a:avLst>
              <a:gd name="adj1" fmla="val 47137"/>
              <a:gd name="adj2" fmla="val -14526"/>
              <a:gd name="adj3" fmla="val 111402"/>
              <a:gd name="adj4" fmla="val -480306"/>
              <a:gd name="adj5" fmla="val 108711"/>
              <a:gd name="adj6" fmla="val -1019855"/>
            </a:avLst>
          </a:prstGeom>
          <a:no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41">
              <a:defRPr/>
            </a:pPr>
            <a:endParaRPr lang="en-US" sz="1835" dirty="0">
              <a:solidFill>
                <a:prstClr val="white"/>
              </a:solidFill>
              <a:latin typeface="Calibri" panose="020F0502020204030204"/>
            </a:endParaRPr>
          </a:p>
        </p:txBody>
      </p:sp>
      <p:sp>
        <p:nvSpPr>
          <p:cNvPr id="11" name="TextBox 10">
            <a:extLst>
              <a:ext uri="{FF2B5EF4-FFF2-40B4-BE49-F238E27FC236}">
                <a16:creationId xmlns:a16="http://schemas.microsoft.com/office/drawing/2014/main" id="{8158A914-C48F-46C9-B1AE-50A0DF0F2109}"/>
              </a:ext>
            </a:extLst>
          </p:cNvPr>
          <p:cNvSpPr txBox="1"/>
          <p:nvPr/>
        </p:nvSpPr>
        <p:spPr>
          <a:xfrm>
            <a:off x="433862" y="210222"/>
            <a:ext cx="11144037" cy="625684"/>
          </a:xfrm>
          <a:prstGeom prst="rect">
            <a:avLst/>
          </a:prstGeom>
          <a:noFill/>
        </p:spPr>
        <p:txBody>
          <a:bodyPr wrap="square" rtlCol="0">
            <a:spAutoFit/>
          </a:bodyPr>
          <a:lstStyle/>
          <a:p>
            <a:pPr algn="ctr" defTabSz="932341">
              <a:defRPr/>
            </a:pPr>
            <a:r>
              <a:rPr lang="en-US" sz="3466" dirty="0">
                <a:solidFill>
                  <a:prstClr val="black"/>
                </a:solidFill>
                <a:latin typeface="Segoe UI Light" panose="020B0502040204020203" pitchFamily="34" charset="0"/>
                <a:cs typeface="Segoe UI Light" panose="020B0502040204020203" pitchFamily="34" charset="0"/>
              </a:rPr>
              <a:t>Simple explanation + landing page for templates</a:t>
            </a:r>
          </a:p>
        </p:txBody>
      </p:sp>
    </p:spTree>
    <p:extLst>
      <p:ext uri="{BB962C8B-B14F-4D97-AF65-F5344CB8AC3E}">
        <p14:creationId xmlns:p14="http://schemas.microsoft.com/office/powerpoint/2010/main" val="3717525933"/>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2"/>
          <p:cNvSpPr>
            <a:spLocks noGrp="1"/>
          </p:cNvSpPr>
          <p:nvPr>
            <p:ph idx="1"/>
          </p:nvPr>
        </p:nvSpPr>
        <p:spPr>
          <a:xfrm>
            <a:off x="642991" y="1429739"/>
            <a:ext cx="3978890" cy="605998"/>
          </a:xfrm>
        </p:spPr>
        <p:txBody>
          <a:bodyPr>
            <a:normAutofit fontScale="85000" lnSpcReduction="20000"/>
          </a:bodyPr>
          <a:lstStyle/>
          <a:p>
            <a:pPr marL="0" indent="0">
              <a:buNone/>
            </a:pPr>
            <a:r>
              <a:rPr lang="en-US" sz="1632" dirty="0">
                <a:latin typeface="Segoe UI Light" panose="020B0502040204020203" pitchFamily="34" charset="0"/>
                <a:cs typeface="Segoe UI Light" panose="020B0502040204020203" pitchFamily="34" charset="0"/>
              </a:rPr>
              <a:t>Sending an Exchange email when a new file is added in Dropbox</a:t>
            </a:r>
          </a:p>
        </p:txBody>
      </p:sp>
      <p:grpSp>
        <p:nvGrpSpPr>
          <p:cNvPr id="12" name="Group 11"/>
          <p:cNvGrpSpPr/>
          <p:nvPr/>
        </p:nvGrpSpPr>
        <p:grpSpPr>
          <a:xfrm>
            <a:off x="381624" y="3180142"/>
            <a:ext cx="11270204" cy="3193905"/>
            <a:chOff x="371818" y="3117989"/>
            <a:chExt cx="11053101" cy="3132378"/>
          </a:xfrm>
        </p:grpSpPr>
        <p:grpSp>
          <p:nvGrpSpPr>
            <p:cNvPr id="13" name="Group 12"/>
            <p:cNvGrpSpPr/>
            <p:nvPr/>
          </p:nvGrpSpPr>
          <p:grpSpPr>
            <a:xfrm>
              <a:off x="371818" y="4322107"/>
              <a:ext cx="3877054" cy="914400"/>
              <a:chOff x="553270" y="2032528"/>
              <a:chExt cx="2321314" cy="914400"/>
            </a:xfrm>
          </p:grpSpPr>
          <p:sp>
            <p:nvSpPr>
              <p:cNvPr id="33" name="Rectangle 32"/>
              <p:cNvSpPr/>
              <p:nvPr/>
            </p:nvSpPr>
            <p:spPr>
              <a:xfrm>
                <a:off x="553270" y="2032528"/>
                <a:ext cx="2321314" cy="829515"/>
              </a:xfrm>
              <a:prstGeom prst="rect">
                <a:avLst/>
              </a:prstGeom>
            </p:spPr>
            <p:txBody>
              <a:bodyPr wrap="square">
                <a:spAutoFit/>
              </a:bodyPr>
              <a:lstStyle/>
              <a:p>
                <a:pPr algn="r" defTabSz="932341">
                  <a:defRPr/>
                </a:pPr>
                <a:r>
                  <a:rPr lang="en-US" sz="1632" dirty="0">
                    <a:solidFill>
                      <a:prstClr val="black">
                        <a:lumMod val="85000"/>
                        <a:lumOff val="15000"/>
                      </a:prstClr>
                    </a:solidFill>
                    <a:latin typeface="Segoe UI Light" panose="020B0502040204020203" pitchFamily="34" charset="0"/>
                    <a:cs typeface="Segoe UI Light" panose="020B0502040204020203" pitchFamily="34" charset="0"/>
                  </a:rPr>
                  <a:t>Authenticate to your O365 account.</a:t>
                </a:r>
                <a:br>
                  <a:rPr lang="en-US" sz="1632" dirty="0">
                    <a:solidFill>
                      <a:prstClr val="black">
                        <a:lumMod val="85000"/>
                        <a:lumOff val="15000"/>
                      </a:prstClr>
                    </a:solidFill>
                    <a:latin typeface="Segoe UI Light" panose="020B0502040204020203" pitchFamily="34" charset="0"/>
                    <a:cs typeface="Segoe UI Light" panose="020B0502040204020203" pitchFamily="34" charset="0"/>
                  </a:rPr>
                </a:br>
                <a:r>
                  <a:rPr lang="en-US" sz="1632" dirty="0">
                    <a:solidFill>
                      <a:prstClr val="black">
                        <a:lumMod val="85000"/>
                        <a:lumOff val="15000"/>
                      </a:prstClr>
                    </a:solidFill>
                    <a:latin typeface="Segoe UI Light" panose="020B0502040204020203" pitchFamily="34" charset="0"/>
                    <a:cs typeface="Segoe UI Light" panose="020B0502040204020203" pitchFamily="34" charset="0"/>
                  </a:rPr>
                  <a:t/>
                </a:r>
                <a:br>
                  <a:rPr lang="en-US" sz="1632" dirty="0">
                    <a:solidFill>
                      <a:prstClr val="black">
                        <a:lumMod val="85000"/>
                        <a:lumOff val="15000"/>
                      </a:prstClr>
                    </a:solidFill>
                    <a:latin typeface="Segoe UI Light" panose="020B0502040204020203" pitchFamily="34" charset="0"/>
                    <a:cs typeface="Segoe UI Light" panose="020B0502040204020203" pitchFamily="34" charset="0"/>
                  </a:rPr>
                </a:br>
                <a:r>
                  <a:rPr lang="en-US" sz="1632" dirty="0">
                    <a:solidFill>
                      <a:prstClr val="black">
                        <a:lumMod val="85000"/>
                        <a:lumOff val="15000"/>
                      </a:prstClr>
                    </a:solidFill>
                    <a:latin typeface="Segoe UI Light" panose="020B0502040204020203" pitchFamily="34" charset="0"/>
                    <a:cs typeface="Segoe UI Light" panose="020B0502040204020203" pitchFamily="34" charset="0"/>
                  </a:rPr>
                  <a:t>Build email </a:t>
                </a:r>
                <a:r>
                  <a:rPr lang="en-US" sz="1632" i="1" dirty="0">
                    <a:solidFill>
                      <a:prstClr val="black">
                        <a:lumMod val="85000"/>
                        <a:lumOff val="15000"/>
                      </a:prstClr>
                    </a:solidFill>
                    <a:latin typeface="Segoe UI Light" panose="020B0502040204020203" pitchFamily="34" charset="0"/>
                    <a:cs typeface="Segoe UI Light" panose="020B0502040204020203" pitchFamily="34" charset="0"/>
                  </a:rPr>
                  <a:t>Subject</a:t>
                </a:r>
                <a:r>
                  <a:rPr lang="en-US" sz="1632" dirty="0">
                    <a:solidFill>
                      <a:prstClr val="black">
                        <a:lumMod val="85000"/>
                        <a:lumOff val="15000"/>
                      </a:prstClr>
                    </a:solidFill>
                    <a:latin typeface="Segoe UI Light" panose="020B0502040204020203" pitchFamily="34" charset="0"/>
                    <a:cs typeface="Segoe UI Light" panose="020B0502040204020203" pitchFamily="34" charset="0"/>
                  </a:rPr>
                  <a:t> and </a:t>
                </a:r>
                <a:r>
                  <a:rPr lang="en-US" sz="1632" i="1" dirty="0">
                    <a:solidFill>
                      <a:prstClr val="black">
                        <a:lumMod val="85000"/>
                        <a:lumOff val="15000"/>
                      </a:prstClr>
                    </a:solidFill>
                    <a:latin typeface="Segoe UI Light" panose="020B0502040204020203" pitchFamily="34" charset="0"/>
                    <a:cs typeface="Segoe UI Light" panose="020B0502040204020203" pitchFamily="34" charset="0"/>
                  </a:rPr>
                  <a:t>Body</a:t>
                </a:r>
              </a:p>
            </p:txBody>
          </p:sp>
          <p:sp>
            <p:nvSpPr>
              <p:cNvPr id="34" name="Line Callout 2 (Accent Bar) 15"/>
              <p:cNvSpPr/>
              <p:nvPr/>
            </p:nvSpPr>
            <p:spPr>
              <a:xfrm flipH="1">
                <a:off x="2790615" y="2184928"/>
                <a:ext cx="83968" cy="762000"/>
              </a:xfrm>
              <a:prstGeom prst="accentCallout2">
                <a:avLst>
                  <a:gd name="adj1" fmla="val 18750"/>
                  <a:gd name="adj2" fmla="val -8333"/>
                  <a:gd name="adj3" fmla="val -5738"/>
                  <a:gd name="adj4" fmla="val -198011"/>
                  <a:gd name="adj5" fmla="val -99148"/>
                  <a:gd name="adj6" fmla="val -432842"/>
                </a:avLst>
              </a:prstGeom>
              <a:no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41">
                  <a:defRPr/>
                </a:pPr>
                <a:endParaRPr lang="en-US" sz="1835" dirty="0">
                  <a:solidFill>
                    <a:prstClr val="white"/>
                  </a:solidFill>
                  <a:latin typeface="Calibri" panose="020F0502020204030204"/>
                </a:endParaRPr>
              </a:p>
            </p:txBody>
          </p:sp>
        </p:grpSp>
        <p:grpSp>
          <p:nvGrpSpPr>
            <p:cNvPr id="14" name="Group 13"/>
            <p:cNvGrpSpPr/>
            <p:nvPr/>
          </p:nvGrpSpPr>
          <p:grpSpPr>
            <a:xfrm flipH="1">
              <a:off x="8399679" y="3514284"/>
              <a:ext cx="2783577" cy="1002791"/>
              <a:chOff x="601534" y="1914403"/>
              <a:chExt cx="2321314" cy="1002791"/>
            </a:xfrm>
          </p:grpSpPr>
          <p:sp>
            <p:nvSpPr>
              <p:cNvPr id="22" name="Rectangle 21"/>
              <p:cNvSpPr/>
              <p:nvPr/>
            </p:nvSpPr>
            <p:spPr>
              <a:xfrm>
                <a:off x="601534" y="1914403"/>
                <a:ext cx="2321314" cy="829516"/>
              </a:xfrm>
              <a:prstGeom prst="rect">
                <a:avLst/>
              </a:prstGeom>
            </p:spPr>
            <p:txBody>
              <a:bodyPr wrap="square">
                <a:spAutoFit/>
              </a:bodyPr>
              <a:lstStyle/>
              <a:p>
                <a:pPr defTabSz="932341">
                  <a:defRPr/>
                </a:pPr>
                <a:r>
                  <a:rPr lang="en-US" sz="1632" dirty="0">
                    <a:solidFill>
                      <a:prstClr val="black">
                        <a:lumMod val="85000"/>
                        <a:lumOff val="15000"/>
                      </a:prstClr>
                    </a:solidFill>
                    <a:latin typeface="Segoe UI Light" panose="020B0502040204020203" pitchFamily="34" charset="0"/>
                    <a:cs typeface="Segoe UI Light" panose="020B0502040204020203" pitchFamily="34" charset="0"/>
                  </a:rPr>
                  <a:t>Choose to include properties from previous step (Dropbox file) to improve relevance</a:t>
                </a:r>
              </a:p>
            </p:txBody>
          </p:sp>
          <p:sp>
            <p:nvSpPr>
              <p:cNvPr id="32" name="Line Callout 2 (Accent Bar) 18"/>
              <p:cNvSpPr/>
              <p:nvPr/>
            </p:nvSpPr>
            <p:spPr>
              <a:xfrm flipH="1">
                <a:off x="2762508" y="2037189"/>
                <a:ext cx="160340" cy="880005"/>
              </a:xfrm>
              <a:prstGeom prst="accentCallout2">
                <a:avLst>
                  <a:gd name="adj1" fmla="val 79661"/>
                  <a:gd name="adj2" fmla="val -8817"/>
                  <a:gd name="adj3" fmla="val 82284"/>
                  <a:gd name="adj4" fmla="val -545901"/>
                  <a:gd name="adj5" fmla="val 82917"/>
                  <a:gd name="adj6" fmla="val -565874"/>
                </a:avLst>
              </a:prstGeom>
              <a:no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41">
                  <a:defRPr/>
                </a:pPr>
                <a:endParaRPr lang="en-US" sz="1835" dirty="0">
                  <a:solidFill>
                    <a:prstClr val="white"/>
                  </a:solidFill>
                  <a:latin typeface="Calibri" panose="020F0502020204030204"/>
                </a:endParaRPr>
              </a:p>
            </p:txBody>
          </p:sp>
        </p:grpSp>
        <p:grpSp>
          <p:nvGrpSpPr>
            <p:cNvPr id="15" name="Group 14"/>
            <p:cNvGrpSpPr/>
            <p:nvPr/>
          </p:nvGrpSpPr>
          <p:grpSpPr>
            <a:xfrm flipH="1">
              <a:off x="8501278" y="5153104"/>
              <a:ext cx="2923641" cy="1075835"/>
              <a:chOff x="556572" y="2328862"/>
              <a:chExt cx="2321314" cy="1075835"/>
            </a:xfrm>
          </p:grpSpPr>
          <p:sp>
            <p:nvSpPr>
              <p:cNvPr id="20" name="Rectangle 19"/>
              <p:cNvSpPr/>
              <p:nvPr/>
            </p:nvSpPr>
            <p:spPr>
              <a:xfrm>
                <a:off x="556572" y="2328862"/>
                <a:ext cx="2321314" cy="1075835"/>
              </a:xfrm>
              <a:prstGeom prst="rect">
                <a:avLst/>
              </a:prstGeom>
            </p:spPr>
            <p:txBody>
              <a:bodyPr wrap="square">
                <a:spAutoFit/>
              </a:bodyPr>
              <a:lstStyle/>
              <a:p>
                <a:pPr defTabSz="932341">
                  <a:defRPr/>
                </a:pPr>
                <a:r>
                  <a:rPr lang="en-US" sz="1632" dirty="0">
                    <a:solidFill>
                      <a:prstClr val="black">
                        <a:lumMod val="85000"/>
                        <a:lumOff val="15000"/>
                      </a:prstClr>
                    </a:solidFill>
                    <a:latin typeface="Segoe UI Light" panose="020B0502040204020203" pitchFamily="34" charset="0"/>
                    <a:cs typeface="Segoe UI Light" panose="020B0502040204020203" pitchFamily="34" charset="0"/>
                  </a:rPr>
                  <a:t>Specify </a:t>
                </a:r>
                <a:r>
                  <a:rPr lang="en-US" sz="1632" i="1" dirty="0">
                    <a:solidFill>
                      <a:prstClr val="black">
                        <a:lumMod val="85000"/>
                        <a:lumOff val="15000"/>
                      </a:prstClr>
                    </a:solidFill>
                    <a:latin typeface="Segoe UI Light" panose="020B0502040204020203" pitchFamily="34" charset="0"/>
                    <a:cs typeface="Segoe UI Light" panose="020B0502040204020203" pitchFamily="34" charset="0"/>
                  </a:rPr>
                  <a:t>Send To</a:t>
                </a:r>
                <a:r>
                  <a:rPr lang="en-US" sz="1632" dirty="0">
                    <a:solidFill>
                      <a:prstClr val="black">
                        <a:lumMod val="85000"/>
                        <a:lumOff val="15000"/>
                      </a:prstClr>
                    </a:solidFill>
                    <a:latin typeface="Segoe UI Light" panose="020B0502040204020203" pitchFamily="34" charset="0"/>
                    <a:cs typeface="Segoe UI Light" panose="020B0502040204020203" pitchFamily="34" charset="0"/>
                  </a:rPr>
                  <a:t> email address and additional properties (optional): </a:t>
                </a:r>
                <a:r>
                  <a:rPr lang="en-US" sz="1632" i="1" dirty="0">
                    <a:solidFill>
                      <a:prstClr val="black">
                        <a:lumMod val="85000"/>
                        <a:lumOff val="15000"/>
                      </a:prstClr>
                    </a:solidFill>
                    <a:latin typeface="Segoe UI Light" panose="020B0502040204020203" pitchFamily="34" charset="0"/>
                    <a:cs typeface="Segoe UI Light" panose="020B0502040204020203" pitchFamily="34" charset="0"/>
                  </a:rPr>
                  <a:t>From</a:t>
                </a:r>
                <a:r>
                  <a:rPr lang="en-US" sz="1632" dirty="0">
                    <a:solidFill>
                      <a:prstClr val="black">
                        <a:lumMod val="85000"/>
                        <a:lumOff val="15000"/>
                      </a:prstClr>
                    </a:solidFill>
                    <a:latin typeface="Segoe UI Light" panose="020B0502040204020203" pitchFamily="34" charset="0"/>
                    <a:cs typeface="Segoe UI Light" panose="020B0502040204020203" pitchFamily="34" charset="0"/>
                  </a:rPr>
                  <a:t>, </a:t>
                </a:r>
                <a:r>
                  <a:rPr lang="en-US" sz="1632" i="1" dirty="0">
                    <a:solidFill>
                      <a:prstClr val="black">
                        <a:lumMod val="85000"/>
                        <a:lumOff val="15000"/>
                      </a:prstClr>
                    </a:solidFill>
                    <a:latin typeface="Segoe UI Light" panose="020B0502040204020203" pitchFamily="34" charset="0"/>
                    <a:cs typeface="Segoe UI Light" panose="020B0502040204020203" pitchFamily="34" charset="0"/>
                  </a:rPr>
                  <a:t>CC</a:t>
                </a:r>
                <a:r>
                  <a:rPr lang="en-US" sz="1632" dirty="0">
                    <a:solidFill>
                      <a:prstClr val="black">
                        <a:lumMod val="85000"/>
                        <a:lumOff val="15000"/>
                      </a:prstClr>
                    </a:solidFill>
                    <a:latin typeface="Segoe UI Light" panose="020B0502040204020203" pitchFamily="34" charset="0"/>
                    <a:cs typeface="Segoe UI Light" panose="020B0502040204020203" pitchFamily="34" charset="0"/>
                  </a:rPr>
                  <a:t>, </a:t>
                </a:r>
                <a:r>
                  <a:rPr lang="en-US" sz="1632" i="1" dirty="0">
                    <a:solidFill>
                      <a:prstClr val="black">
                        <a:lumMod val="85000"/>
                        <a:lumOff val="15000"/>
                      </a:prstClr>
                    </a:solidFill>
                    <a:latin typeface="Segoe UI Light" panose="020B0502040204020203" pitchFamily="34" charset="0"/>
                    <a:cs typeface="Segoe UI Light" panose="020B0502040204020203" pitchFamily="34" charset="0"/>
                  </a:rPr>
                  <a:t>BCC</a:t>
                </a:r>
                <a:r>
                  <a:rPr lang="en-US" sz="1632" dirty="0">
                    <a:solidFill>
                      <a:prstClr val="black">
                        <a:lumMod val="85000"/>
                        <a:lumOff val="15000"/>
                      </a:prstClr>
                    </a:solidFill>
                    <a:latin typeface="Segoe UI Light" panose="020B0502040204020203" pitchFamily="34" charset="0"/>
                    <a:cs typeface="Segoe UI Light" panose="020B0502040204020203" pitchFamily="34" charset="0"/>
                  </a:rPr>
                  <a:t> and </a:t>
                </a:r>
                <a:r>
                  <a:rPr lang="en-US" sz="1632" i="1" dirty="0">
                    <a:solidFill>
                      <a:prstClr val="black">
                        <a:lumMod val="85000"/>
                        <a:lumOff val="15000"/>
                      </a:prstClr>
                    </a:solidFill>
                    <a:latin typeface="Segoe UI Light" panose="020B0502040204020203" pitchFamily="34" charset="0"/>
                    <a:cs typeface="Segoe UI Light" panose="020B0502040204020203" pitchFamily="34" charset="0"/>
                  </a:rPr>
                  <a:t>Importance</a:t>
                </a:r>
              </a:p>
            </p:txBody>
          </p:sp>
          <p:sp>
            <p:nvSpPr>
              <p:cNvPr id="21" name="Line Callout 2 (Accent Bar) 21"/>
              <p:cNvSpPr/>
              <p:nvPr/>
            </p:nvSpPr>
            <p:spPr>
              <a:xfrm flipH="1">
                <a:off x="2717546" y="2439456"/>
                <a:ext cx="160340" cy="880005"/>
              </a:xfrm>
              <a:prstGeom prst="accentCallout2">
                <a:avLst>
                  <a:gd name="adj1" fmla="val 79661"/>
                  <a:gd name="adj2" fmla="val -8817"/>
                  <a:gd name="adj3" fmla="val 79513"/>
                  <a:gd name="adj4" fmla="val -230144"/>
                  <a:gd name="adj5" fmla="val 37585"/>
                  <a:gd name="adj6" fmla="val -597114"/>
                </a:avLst>
              </a:prstGeom>
              <a:no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41">
                  <a:defRPr/>
                </a:pPr>
                <a:endParaRPr lang="en-US" sz="1835" dirty="0">
                  <a:solidFill>
                    <a:prstClr val="white"/>
                  </a:solidFill>
                  <a:latin typeface="Calibri" panose="020F0502020204030204"/>
                </a:endParaRPr>
              </a:p>
            </p:txBody>
          </p:sp>
        </p:grpSp>
        <p:grpSp>
          <p:nvGrpSpPr>
            <p:cNvPr id="16" name="Group 15"/>
            <p:cNvGrpSpPr/>
            <p:nvPr/>
          </p:nvGrpSpPr>
          <p:grpSpPr>
            <a:xfrm>
              <a:off x="4945881" y="3117989"/>
              <a:ext cx="2288994" cy="3132378"/>
              <a:chOff x="5136381" y="2783224"/>
              <a:chExt cx="2288994" cy="3132378"/>
            </a:xfrm>
          </p:grpSpPr>
          <p:pic>
            <p:nvPicPr>
              <p:cNvPr id="17" name="Picture 16"/>
              <p:cNvPicPr>
                <a:picLocks noChangeAspect="1"/>
              </p:cNvPicPr>
              <p:nvPr/>
            </p:nvPicPr>
            <p:blipFill rotWithShape="1">
              <a:blip r:embed="rId3"/>
              <a:srcRect l="2752" t="32032" r="35637" b="2837"/>
              <a:stretch/>
            </p:blipFill>
            <p:spPr>
              <a:xfrm>
                <a:off x="5136381" y="2783224"/>
                <a:ext cx="2288994" cy="3132378"/>
              </a:xfrm>
              <a:prstGeom prst="rect">
                <a:avLst/>
              </a:prstGeom>
            </p:spPr>
          </p:pic>
          <p:sp>
            <p:nvSpPr>
              <p:cNvPr id="18" name="Rectangle 17"/>
              <p:cNvSpPr/>
              <p:nvPr/>
            </p:nvSpPr>
            <p:spPr>
              <a:xfrm>
                <a:off x="5194092" y="5686778"/>
                <a:ext cx="1057130" cy="151880"/>
              </a:xfrm>
              <a:prstGeom prst="rect">
                <a:avLst/>
              </a:prstGeom>
              <a:solidFill>
                <a:srgbClr val="E5E5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41">
                  <a:defRPr/>
                </a:pPr>
                <a:endParaRPr lang="en-US" sz="1835">
                  <a:solidFill>
                    <a:prstClr val="white"/>
                  </a:solidFill>
                  <a:latin typeface="Calibri" panose="020F0502020204030204"/>
                </a:endParaRPr>
              </a:p>
            </p:txBody>
          </p:sp>
          <p:sp>
            <p:nvSpPr>
              <p:cNvPr id="19" name="TextBox 18"/>
              <p:cNvSpPr txBox="1"/>
              <p:nvPr/>
            </p:nvSpPr>
            <p:spPr>
              <a:xfrm>
                <a:off x="5232898" y="5732638"/>
                <a:ext cx="1275853" cy="92378"/>
              </a:xfrm>
              <a:prstGeom prst="rect">
                <a:avLst/>
              </a:prstGeom>
              <a:solidFill>
                <a:srgbClr val="E5E5E5"/>
              </a:solidFill>
              <a:ln>
                <a:solidFill>
                  <a:srgbClr val="E5E5E5"/>
                </a:solidFill>
              </a:ln>
            </p:spPr>
            <p:txBody>
              <a:bodyPr wrap="square" lIns="0" tIns="0" rIns="0" bIns="0" rtlCol="0">
                <a:spAutoFit/>
              </a:bodyPr>
              <a:lstStyle/>
              <a:p>
                <a:pPr defTabSz="932341">
                  <a:defRPr/>
                </a:pPr>
                <a:r>
                  <a:rPr lang="en-US" sz="612" dirty="0">
                    <a:solidFill>
                      <a:prstClr val="white">
                        <a:lumMod val="65000"/>
                      </a:prstClr>
                    </a:solidFill>
                    <a:latin typeface="Calibri" panose="020F0502020204030204"/>
                  </a:rPr>
                  <a:t>Connected to johnsharp@contoso.com</a:t>
                </a:r>
              </a:p>
            </p:txBody>
          </p:sp>
        </p:grpSp>
      </p:grpSp>
      <p:grpSp>
        <p:nvGrpSpPr>
          <p:cNvPr id="35" name="Group 34"/>
          <p:cNvGrpSpPr/>
          <p:nvPr/>
        </p:nvGrpSpPr>
        <p:grpSpPr>
          <a:xfrm>
            <a:off x="-140502" y="1770430"/>
            <a:ext cx="7495902" cy="1705953"/>
            <a:chOff x="-140247" y="1735430"/>
            <a:chExt cx="7351504" cy="1673091"/>
          </a:xfrm>
        </p:grpSpPr>
        <p:grpSp>
          <p:nvGrpSpPr>
            <p:cNvPr id="36" name="Group 35"/>
            <p:cNvGrpSpPr/>
            <p:nvPr/>
          </p:nvGrpSpPr>
          <p:grpSpPr>
            <a:xfrm>
              <a:off x="-140247" y="2494121"/>
              <a:ext cx="4389120" cy="914400"/>
              <a:chOff x="563066" y="2099554"/>
              <a:chExt cx="2321314" cy="914400"/>
            </a:xfrm>
          </p:grpSpPr>
          <p:sp>
            <p:nvSpPr>
              <p:cNvPr id="38" name="Rectangle 37"/>
              <p:cNvSpPr/>
              <p:nvPr/>
            </p:nvSpPr>
            <p:spPr>
              <a:xfrm>
                <a:off x="563066" y="2099554"/>
                <a:ext cx="2321314" cy="829516"/>
              </a:xfrm>
              <a:prstGeom prst="rect">
                <a:avLst/>
              </a:prstGeom>
            </p:spPr>
            <p:txBody>
              <a:bodyPr wrap="square">
                <a:spAutoFit/>
              </a:bodyPr>
              <a:lstStyle/>
              <a:p>
                <a:pPr algn="r" defTabSz="932341">
                  <a:defRPr/>
                </a:pPr>
                <a:r>
                  <a:rPr lang="en-US" sz="1632" dirty="0">
                    <a:solidFill>
                      <a:prstClr val="black">
                        <a:lumMod val="85000"/>
                        <a:lumOff val="15000"/>
                      </a:prstClr>
                    </a:solidFill>
                    <a:latin typeface="Segoe UI Light" panose="020B0502040204020203" pitchFamily="34" charset="0"/>
                    <a:cs typeface="Segoe UI Light" panose="020B0502040204020203" pitchFamily="34" charset="0"/>
                  </a:rPr>
                  <a:t>Authenticate to your Dropbox account. </a:t>
                </a:r>
                <a:br>
                  <a:rPr lang="en-US" sz="1632" dirty="0">
                    <a:solidFill>
                      <a:prstClr val="black">
                        <a:lumMod val="85000"/>
                        <a:lumOff val="15000"/>
                      </a:prstClr>
                    </a:solidFill>
                    <a:latin typeface="Segoe UI Light" panose="020B0502040204020203" pitchFamily="34" charset="0"/>
                    <a:cs typeface="Segoe UI Light" panose="020B0502040204020203" pitchFamily="34" charset="0"/>
                  </a:rPr>
                </a:br>
                <a:endParaRPr lang="en-US" sz="1632" dirty="0">
                  <a:solidFill>
                    <a:prstClr val="black">
                      <a:lumMod val="85000"/>
                      <a:lumOff val="15000"/>
                    </a:prstClr>
                  </a:solidFill>
                  <a:latin typeface="Segoe UI Light" panose="020B0502040204020203" pitchFamily="34" charset="0"/>
                  <a:cs typeface="Segoe UI Light" panose="020B0502040204020203" pitchFamily="34" charset="0"/>
                </a:endParaRPr>
              </a:p>
              <a:p>
                <a:pPr algn="r" defTabSz="932341">
                  <a:defRPr/>
                </a:pPr>
                <a:r>
                  <a:rPr lang="en-US" sz="1632" dirty="0">
                    <a:solidFill>
                      <a:prstClr val="black">
                        <a:lumMod val="85000"/>
                        <a:lumOff val="15000"/>
                      </a:prstClr>
                    </a:solidFill>
                    <a:latin typeface="Segoe UI Light" panose="020B0502040204020203" pitchFamily="34" charset="0"/>
                    <a:cs typeface="Segoe UI Light" panose="020B0502040204020203" pitchFamily="34" charset="0"/>
                  </a:rPr>
                  <a:t>Select folder to monitor</a:t>
                </a:r>
              </a:p>
            </p:txBody>
          </p:sp>
          <p:sp>
            <p:nvSpPr>
              <p:cNvPr id="39" name="Line Callout 2 (Accent Bar) 12"/>
              <p:cNvSpPr/>
              <p:nvPr/>
            </p:nvSpPr>
            <p:spPr>
              <a:xfrm flipH="1">
                <a:off x="2800411" y="2251954"/>
                <a:ext cx="83968" cy="762000"/>
              </a:xfrm>
              <a:prstGeom prst="accentCallout2">
                <a:avLst>
                  <a:gd name="adj1" fmla="val 18750"/>
                  <a:gd name="adj2" fmla="val -8333"/>
                  <a:gd name="adj3" fmla="val -7338"/>
                  <a:gd name="adj4" fmla="val -198881"/>
                  <a:gd name="adj5" fmla="val -40235"/>
                  <a:gd name="adj6" fmla="val -369041"/>
                </a:avLst>
              </a:prstGeom>
              <a:no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41">
                  <a:defRPr/>
                </a:pPr>
                <a:endParaRPr lang="en-US" sz="1835" dirty="0">
                  <a:solidFill>
                    <a:prstClr val="white"/>
                  </a:solidFill>
                  <a:latin typeface="Calibri" panose="020F0502020204030204"/>
                </a:endParaRPr>
              </a:p>
            </p:txBody>
          </p:sp>
        </p:grpSp>
        <p:pic>
          <p:nvPicPr>
            <p:cNvPr id="37" name="Picture 36"/>
            <p:cNvPicPr>
              <a:picLocks noChangeAspect="1"/>
            </p:cNvPicPr>
            <p:nvPr/>
          </p:nvPicPr>
          <p:blipFill>
            <a:blip r:embed="rId4"/>
            <a:stretch>
              <a:fillRect/>
            </a:stretch>
          </p:blipFill>
          <p:spPr>
            <a:xfrm>
              <a:off x="4972199" y="1735430"/>
              <a:ext cx="2239058" cy="1212581"/>
            </a:xfrm>
            <a:prstGeom prst="rect">
              <a:avLst/>
            </a:prstGeom>
            <a:ln>
              <a:solidFill>
                <a:srgbClr val="0070C0"/>
              </a:solidFill>
            </a:ln>
          </p:spPr>
        </p:pic>
      </p:grpSp>
      <p:pic>
        <p:nvPicPr>
          <p:cNvPr id="40" name="Picture 39"/>
          <p:cNvPicPr>
            <a:picLocks noChangeAspect="1"/>
          </p:cNvPicPr>
          <p:nvPr/>
        </p:nvPicPr>
        <p:blipFill>
          <a:blip r:embed="rId5"/>
          <a:stretch>
            <a:fillRect/>
          </a:stretch>
        </p:blipFill>
        <p:spPr>
          <a:xfrm>
            <a:off x="7098287" y="2402725"/>
            <a:ext cx="1785449" cy="848597"/>
          </a:xfrm>
          <a:prstGeom prst="rect">
            <a:avLst/>
          </a:prstGeom>
          <a:ln>
            <a:solidFill>
              <a:srgbClr val="0070C0"/>
            </a:solidFill>
          </a:ln>
        </p:spPr>
      </p:pic>
      <p:sp>
        <p:nvSpPr>
          <p:cNvPr id="41" name="TextBox 40"/>
          <p:cNvSpPr txBox="1"/>
          <p:nvPr/>
        </p:nvSpPr>
        <p:spPr>
          <a:xfrm>
            <a:off x="5201586" y="2424581"/>
            <a:ext cx="736735" cy="202235"/>
          </a:xfrm>
          <a:prstGeom prst="rect">
            <a:avLst/>
          </a:prstGeom>
          <a:solidFill>
            <a:schemeClr val="bg1"/>
          </a:solidFill>
        </p:spPr>
        <p:txBody>
          <a:bodyPr wrap="square" rtlCol="0">
            <a:spAutoFit/>
          </a:bodyPr>
          <a:lstStyle/>
          <a:p>
            <a:pPr defTabSz="932341">
              <a:defRPr/>
            </a:pPr>
            <a:r>
              <a:rPr lang="en-US" sz="714" dirty="0">
                <a:solidFill>
                  <a:prstClr val="white">
                    <a:lumMod val="50000"/>
                  </a:prstClr>
                </a:solidFill>
                <a:latin typeface="Segoe UI" panose="020B0502040204020203" pitchFamily="34" charset="0"/>
                <a:cs typeface="Segoe UI" panose="020B0502040204020203" pitchFamily="34" charset="0"/>
              </a:rPr>
              <a:t>PowerApps</a:t>
            </a:r>
          </a:p>
        </p:txBody>
      </p:sp>
      <p:cxnSp>
        <p:nvCxnSpPr>
          <p:cNvPr id="42" name="Straight Arrow Connector 41"/>
          <p:cNvCxnSpPr/>
          <p:nvPr/>
        </p:nvCxnSpPr>
        <p:spPr>
          <a:xfrm>
            <a:off x="6130303" y="2958213"/>
            <a:ext cx="990" cy="25937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pic>
        <p:nvPicPr>
          <p:cNvPr id="43" name="Picture 42"/>
          <p:cNvPicPr>
            <a:picLocks noChangeAspect="1"/>
          </p:cNvPicPr>
          <p:nvPr/>
        </p:nvPicPr>
        <p:blipFill>
          <a:blip r:embed="rId6"/>
          <a:stretch>
            <a:fillRect/>
          </a:stretch>
        </p:blipFill>
        <p:spPr>
          <a:xfrm>
            <a:off x="6404661" y="6158803"/>
            <a:ext cx="657708" cy="143263"/>
          </a:xfrm>
          <a:prstGeom prst="rect">
            <a:avLst/>
          </a:prstGeom>
        </p:spPr>
      </p:pic>
      <p:sp>
        <p:nvSpPr>
          <p:cNvPr id="27" name="TextBox 26">
            <a:extLst>
              <a:ext uri="{FF2B5EF4-FFF2-40B4-BE49-F238E27FC236}">
                <a16:creationId xmlns:a16="http://schemas.microsoft.com/office/drawing/2014/main" id="{94325773-FCEC-4892-87E2-2F32B5E3CCDF}"/>
              </a:ext>
            </a:extLst>
          </p:cNvPr>
          <p:cNvSpPr txBox="1"/>
          <p:nvPr/>
        </p:nvSpPr>
        <p:spPr>
          <a:xfrm>
            <a:off x="433862" y="210222"/>
            <a:ext cx="11144037" cy="1159035"/>
          </a:xfrm>
          <a:prstGeom prst="rect">
            <a:avLst/>
          </a:prstGeom>
          <a:noFill/>
        </p:spPr>
        <p:txBody>
          <a:bodyPr wrap="square" rtlCol="0">
            <a:spAutoFit/>
          </a:bodyPr>
          <a:lstStyle/>
          <a:p>
            <a:pPr algn="ctr" defTabSz="932341">
              <a:defRPr/>
            </a:pPr>
            <a:r>
              <a:rPr lang="en-US" sz="3466" dirty="0">
                <a:solidFill>
                  <a:prstClr val="black"/>
                </a:solidFill>
                <a:latin typeface="Segoe UI Light" panose="020B0502040204020203" pitchFamily="34" charset="0"/>
                <a:cs typeface="Segoe UI Light" panose="020B0502040204020203" pitchFamily="34" charset="0"/>
              </a:rPr>
              <a:t>Build your own flow from scratch like a pro integration developer!</a:t>
            </a:r>
          </a:p>
        </p:txBody>
      </p:sp>
    </p:spTree>
    <p:extLst>
      <p:ext uri="{BB962C8B-B14F-4D97-AF65-F5344CB8AC3E}">
        <p14:creationId xmlns:p14="http://schemas.microsoft.com/office/powerpoint/2010/main" val="253478323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wipe(up)">
                                      <p:cBhvr>
                                        <p:cTn id="7" dur="300"/>
                                        <p:tgtEl>
                                          <p:spTgt spid="35"/>
                                        </p:tgtEl>
                                      </p:cBhvr>
                                    </p:animEffect>
                                  </p:childTnLst>
                                </p:cTn>
                              </p:par>
                            </p:childTnLst>
                          </p:cTn>
                        </p:par>
                        <p:par>
                          <p:cTn id="8" fill="hold">
                            <p:stCondLst>
                              <p:cond delay="300"/>
                            </p:stCondLst>
                            <p:childTnLst>
                              <p:par>
                                <p:cTn id="9" presetID="22" presetClass="entr" presetSubtype="8" fill="hold" nodeType="afterEffect">
                                  <p:stCondLst>
                                    <p:cond delay="300"/>
                                  </p:stCondLst>
                                  <p:childTnLst>
                                    <p:set>
                                      <p:cBhvr>
                                        <p:cTn id="10" dur="1" fill="hold">
                                          <p:stCondLst>
                                            <p:cond delay="0"/>
                                          </p:stCondLst>
                                        </p:cTn>
                                        <p:tgtEl>
                                          <p:spTgt spid="40"/>
                                        </p:tgtEl>
                                        <p:attrNameLst>
                                          <p:attrName>style.visibility</p:attrName>
                                        </p:attrNameLst>
                                      </p:cBhvr>
                                      <p:to>
                                        <p:strVal val="visible"/>
                                      </p:to>
                                    </p:set>
                                    <p:animEffect transition="in" filter="wipe(left)">
                                      <p:cBhvr>
                                        <p:cTn id="11" dur="500"/>
                                        <p:tgtEl>
                                          <p:spTgt spid="40"/>
                                        </p:tgtEl>
                                      </p:cBhvr>
                                    </p:animEffect>
                                  </p:childTnLst>
                                </p:cTn>
                              </p:par>
                            </p:childTnLst>
                          </p:cTn>
                        </p:par>
                        <p:par>
                          <p:cTn id="12" fill="hold">
                            <p:stCondLst>
                              <p:cond delay="1100"/>
                            </p:stCondLst>
                            <p:childTnLst>
                              <p:par>
                                <p:cTn id="13" presetID="22" presetClass="entr" presetSubtype="8" fill="hold" grpId="0" nodeType="afterEffect">
                                  <p:stCondLst>
                                    <p:cond delay="300"/>
                                  </p:stCondLst>
                                  <p:childTnLst>
                                    <p:set>
                                      <p:cBhvr>
                                        <p:cTn id="14" dur="1" fill="hold">
                                          <p:stCondLst>
                                            <p:cond delay="0"/>
                                          </p:stCondLst>
                                        </p:cTn>
                                        <p:tgtEl>
                                          <p:spTgt spid="41"/>
                                        </p:tgtEl>
                                        <p:attrNameLst>
                                          <p:attrName>style.visibility</p:attrName>
                                        </p:attrNameLst>
                                      </p:cBhvr>
                                      <p:to>
                                        <p:strVal val="visible"/>
                                      </p:to>
                                    </p:set>
                                    <p:animEffect transition="in" filter="wipe(left)">
                                      <p:cBhvr>
                                        <p:cTn id="15" dur="500"/>
                                        <p:tgtEl>
                                          <p:spTgt spid="41"/>
                                        </p:tgtEl>
                                      </p:cBhvr>
                                    </p:animEffect>
                                  </p:childTnLst>
                                </p:cTn>
                              </p:par>
                            </p:childTnLst>
                          </p:cTn>
                        </p:par>
                        <p:par>
                          <p:cTn id="16" fill="hold">
                            <p:stCondLst>
                              <p:cond delay="1900"/>
                            </p:stCondLst>
                            <p:childTnLst>
                              <p:par>
                                <p:cTn id="17" presetID="10" presetClass="entr" presetSubtype="0" fill="hold" nodeType="afterEffect">
                                  <p:stCondLst>
                                    <p:cond delay="300"/>
                                  </p:stCondLst>
                                  <p:childTnLst>
                                    <p:set>
                                      <p:cBhvr>
                                        <p:cTn id="18" dur="1" fill="hold">
                                          <p:stCondLst>
                                            <p:cond delay="0"/>
                                          </p:stCondLst>
                                        </p:cTn>
                                        <p:tgtEl>
                                          <p:spTgt spid="42"/>
                                        </p:tgtEl>
                                        <p:attrNameLst>
                                          <p:attrName>style.visibility</p:attrName>
                                        </p:attrNameLst>
                                      </p:cBhvr>
                                      <p:to>
                                        <p:strVal val="visible"/>
                                      </p:to>
                                    </p:set>
                                    <p:animEffect transition="in" filter="fade">
                                      <p:cBhvr>
                                        <p:cTn id="19" dur="500"/>
                                        <p:tgtEl>
                                          <p:spTgt spid="42"/>
                                        </p:tgtEl>
                                      </p:cBhvr>
                                    </p:animEffect>
                                  </p:childTnLst>
                                </p:cTn>
                              </p:par>
                            </p:childTnLst>
                          </p:cTn>
                        </p:par>
                        <p:par>
                          <p:cTn id="20" fill="hold">
                            <p:stCondLst>
                              <p:cond delay="2700"/>
                            </p:stCondLst>
                            <p:childTnLst>
                              <p:par>
                                <p:cTn id="21" presetID="22" presetClass="entr" presetSubtype="1" fill="hold" nodeType="afterEffect">
                                  <p:stCondLst>
                                    <p:cond delay="300"/>
                                  </p:stCondLst>
                                  <p:childTnLst>
                                    <p:set>
                                      <p:cBhvr>
                                        <p:cTn id="22" dur="1" fill="hold">
                                          <p:stCondLst>
                                            <p:cond delay="0"/>
                                          </p:stCondLst>
                                        </p:cTn>
                                        <p:tgtEl>
                                          <p:spTgt spid="12"/>
                                        </p:tgtEl>
                                        <p:attrNameLst>
                                          <p:attrName>style.visibility</p:attrName>
                                        </p:attrNameLst>
                                      </p:cBhvr>
                                      <p:to>
                                        <p:strVal val="visible"/>
                                      </p:to>
                                    </p:set>
                                    <p:animEffect transition="in" filter="wipe(up)">
                                      <p:cBhvr>
                                        <p:cTn id="23" dur="300"/>
                                        <p:tgtEl>
                                          <p:spTgt spid="12"/>
                                        </p:tgtEl>
                                      </p:cBhvr>
                                    </p:animEffect>
                                  </p:childTnLst>
                                </p:cTn>
                              </p:par>
                            </p:childTnLst>
                          </p:cTn>
                        </p:par>
                        <p:par>
                          <p:cTn id="24" fill="hold">
                            <p:stCondLst>
                              <p:cond delay="3300"/>
                            </p:stCondLst>
                            <p:childTnLst>
                              <p:par>
                                <p:cTn id="25" presetID="1" presetClass="entr" presetSubtype="0" fill="hold" nodeType="afterEffect">
                                  <p:stCondLst>
                                    <p:cond delay="100"/>
                                  </p:stCondLst>
                                  <p:childTnLst>
                                    <p:set>
                                      <p:cBhvr>
                                        <p:cTn id="26"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p:cNvPicPr>
            <a:picLocks noChangeAspect="1"/>
          </p:cNvPicPr>
          <p:nvPr/>
        </p:nvPicPr>
        <p:blipFill>
          <a:blip r:embed="rId3"/>
          <a:stretch>
            <a:fillRect/>
          </a:stretch>
        </p:blipFill>
        <p:spPr>
          <a:xfrm>
            <a:off x="1629584" y="1186730"/>
            <a:ext cx="9177309" cy="5678868"/>
          </a:xfrm>
          <a:prstGeom prst="rect">
            <a:avLst/>
          </a:prstGeom>
        </p:spPr>
      </p:pic>
      <p:sp>
        <p:nvSpPr>
          <p:cNvPr id="29" name="Line Callout 2 (Accent Bar) 4"/>
          <p:cNvSpPr/>
          <p:nvPr/>
        </p:nvSpPr>
        <p:spPr>
          <a:xfrm flipH="1">
            <a:off x="3290490" y="2017950"/>
            <a:ext cx="161885" cy="776968"/>
          </a:xfrm>
          <a:prstGeom prst="accentCallout2">
            <a:avLst>
              <a:gd name="adj1" fmla="val 18750"/>
              <a:gd name="adj2" fmla="val -8333"/>
              <a:gd name="adj3" fmla="val 26370"/>
              <a:gd name="adj4" fmla="val -205352"/>
              <a:gd name="adj5" fmla="val 13698"/>
              <a:gd name="adj6" fmla="val -485523"/>
            </a:avLst>
          </a:prstGeom>
          <a:no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41">
              <a:defRPr/>
            </a:pPr>
            <a:endParaRPr lang="en-US" sz="1835" dirty="0">
              <a:solidFill>
                <a:prstClr val="white"/>
              </a:solidFill>
              <a:latin typeface="Calibri" panose="020F0502020204030204"/>
            </a:endParaRPr>
          </a:p>
        </p:txBody>
      </p:sp>
      <p:sp>
        <p:nvSpPr>
          <p:cNvPr id="30" name="TextBox 29"/>
          <p:cNvSpPr txBox="1"/>
          <p:nvPr/>
        </p:nvSpPr>
        <p:spPr>
          <a:xfrm>
            <a:off x="7221718" y="5627849"/>
            <a:ext cx="2527068" cy="594650"/>
          </a:xfrm>
          <a:prstGeom prst="rect">
            <a:avLst/>
          </a:prstGeom>
          <a:noFill/>
        </p:spPr>
        <p:txBody>
          <a:bodyPr wrap="square" rtlCol="0">
            <a:spAutoFit/>
          </a:bodyPr>
          <a:lstStyle/>
          <a:p>
            <a:pPr defTabSz="932341">
              <a:defRPr/>
            </a:pPr>
            <a:r>
              <a:rPr lang="en-US" sz="1632" dirty="0">
                <a:solidFill>
                  <a:prstClr val="black"/>
                </a:solidFill>
                <a:latin typeface="Segoe UI Light" panose="020B0502040204020203" pitchFamily="34" charset="0"/>
                <a:cs typeface="Segoe UI Light" panose="020B0502040204020203" pitchFamily="34" charset="0"/>
              </a:rPr>
              <a:t>See detailed inputs / outputs for each step</a:t>
            </a:r>
          </a:p>
        </p:txBody>
      </p:sp>
      <p:sp>
        <p:nvSpPr>
          <p:cNvPr id="31" name="Line Callout 2 (Accent Bar) 13"/>
          <p:cNvSpPr/>
          <p:nvPr/>
        </p:nvSpPr>
        <p:spPr>
          <a:xfrm>
            <a:off x="7163780" y="5502135"/>
            <a:ext cx="196047" cy="897290"/>
          </a:xfrm>
          <a:prstGeom prst="accentCallout2">
            <a:avLst>
              <a:gd name="adj1" fmla="val 79661"/>
              <a:gd name="adj2" fmla="val -8817"/>
              <a:gd name="adj3" fmla="val 82284"/>
              <a:gd name="adj4" fmla="val -545901"/>
              <a:gd name="adj5" fmla="val 82917"/>
              <a:gd name="adj6" fmla="val -565874"/>
            </a:avLst>
          </a:prstGeom>
          <a:no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41">
              <a:defRPr/>
            </a:pPr>
            <a:endParaRPr lang="en-US" sz="1835" dirty="0">
              <a:solidFill>
                <a:prstClr val="white"/>
              </a:solidFill>
              <a:latin typeface="Calibri" panose="020F0502020204030204"/>
            </a:endParaRPr>
          </a:p>
        </p:txBody>
      </p:sp>
      <p:sp>
        <p:nvSpPr>
          <p:cNvPr id="44" name="TextBox 43"/>
          <p:cNvSpPr txBox="1"/>
          <p:nvPr/>
        </p:nvSpPr>
        <p:spPr>
          <a:xfrm>
            <a:off x="220192" y="1983025"/>
            <a:ext cx="3232183" cy="594650"/>
          </a:xfrm>
          <a:prstGeom prst="rect">
            <a:avLst/>
          </a:prstGeom>
          <a:noFill/>
        </p:spPr>
        <p:txBody>
          <a:bodyPr wrap="square" rtlCol="0">
            <a:spAutoFit/>
          </a:bodyPr>
          <a:lstStyle/>
          <a:p>
            <a:pPr defTabSz="932341">
              <a:defRPr/>
            </a:pPr>
            <a:r>
              <a:rPr lang="en-US" sz="1632" dirty="0">
                <a:solidFill>
                  <a:prstClr val="black"/>
                </a:solidFill>
                <a:latin typeface="Segoe UI Light" panose="020B0502040204020203" pitchFamily="34" charset="0"/>
                <a:cs typeface="Segoe UI Light" panose="020B0502040204020203" pitchFamily="34" charset="0"/>
              </a:rPr>
              <a:t>Save visual representation as building / creation time</a:t>
            </a:r>
          </a:p>
        </p:txBody>
      </p:sp>
      <p:sp>
        <p:nvSpPr>
          <p:cNvPr id="8" name="TextBox 7">
            <a:extLst>
              <a:ext uri="{FF2B5EF4-FFF2-40B4-BE49-F238E27FC236}">
                <a16:creationId xmlns:a16="http://schemas.microsoft.com/office/drawing/2014/main" id="{F20F963B-ADEC-4E7F-9B1A-8FBB358F0728}"/>
              </a:ext>
            </a:extLst>
          </p:cNvPr>
          <p:cNvSpPr txBox="1"/>
          <p:nvPr/>
        </p:nvSpPr>
        <p:spPr>
          <a:xfrm>
            <a:off x="433862" y="210221"/>
            <a:ext cx="11144037" cy="1159035"/>
          </a:xfrm>
          <a:prstGeom prst="rect">
            <a:avLst/>
          </a:prstGeom>
          <a:noFill/>
        </p:spPr>
        <p:txBody>
          <a:bodyPr wrap="square" rtlCol="0">
            <a:spAutoFit/>
          </a:bodyPr>
          <a:lstStyle/>
          <a:p>
            <a:pPr algn="ctr" defTabSz="932341">
              <a:defRPr/>
            </a:pPr>
            <a:r>
              <a:rPr lang="en-US" sz="3466" dirty="0">
                <a:solidFill>
                  <a:prstClr val="black"/>
                </a:solidFill>
                <a:latin typeface="Segoe UI Light" panose="020B0502040204020203" pitchFamily="34" charset="0"/>
                <a:cs typeface="Segoe UI Light" panose="020B0502040204020203" pitchFamily="34" charset="0"/>
              </a:rPr>
              <a:t>Debug (even real time visual debugging) any flow if needed… make changes and resubmit requests!</a:t>
            </a:r>
          </a:p>
        </p:txBody>
      </p:sp>
    </p:spTree>
    <p:extLst>
      <p:ext uri="{BB962C8B-B14F-4D97-AF65-F5344CB8AC3E}">
        <p14:creationId xmlns:p14="http://schemas.microsoft.com/office/powerpoint/2010/main" val="3753190968"/>
      </p:ext>
    </p:extLst>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stretch>
            <a:fillRect/>
          </a:stretch>
        </p:blipFill>
        <p:spPr>
          <a:xfrm>
            <a:off x="341039" y="2048777"/>
            <a:ext cx="8368733" cy="4465406"/>
          </a:xfrm>
          <a:prstGeom prst="rect">
            <a:avLst/>
          </a:prstGeom>
        </p:spPr>
      </p:pic>
      <p:sp>
        <p:nvSpPr>
          <p:cNvPr id="9" name="Rectangle 8"/>
          <p:cNvSpPr/>
          <p:nvPr/>
        </p:nvSpPr>
        <p:spPr>
          <a:xfrm flipH="1">
            <a:off x="9233139" y="1142322"/>
            <a:ext cx="2838251" cy="1096967"/>
          </a:xfrm>
          <a:prstGeom prst="rect">
            <a:avLst/>
          </a:prstGeom>
        </p:spPr>
        <p:txBody>
          <a:bodyPr wrap="square">
            <a:spAutoFit/>
          </a:bodyPr>
          <a:lstStyle/>
          <a:p>
            <a:pPr defTabSz="932341">
              <a:defRPr/>
            </a:pPr>
            <a:r>
              <a:rPr lang="en-US" sz="1632" dirty="0">
                <a:solidFill>
                  <a:prstClr val="black">
                    <a:lumMod val="85000"/>
                    <a:lumOff val="15000"/>
                  </a:prstClr>
                </a:solidFill>
                <a:latin typeface="Segoe UI Light" panose="020B0502040204020203" pitchFamily="34" charset="0"/>
                <a:cs typeface="Segoe UI Light" panose="020B0502040204020203" pitchFamily="34" charset="0"/>
              </a:rPr>
              <a:t>Same list of connections is shared between </a:t>
            </a:r>
            <a:r>
              <a:rPr lang="en-US" sz="1632" dirty="0" err="1">
                <a:solidFill>
                  <a:prstClr val="black">
                    <a:lumMod val="85000"/>
                    <a:lumOff val="15000"/>
                  </a:prstClr>
                </a:solidFill>
                <a:latin typeface="Segoe UI Light" panose="020B0502040204020203" pitchFamily="34" charset="0"/>
                <a:cs typeface="Segoe UI Light" panose="020B0502040204020203" pitchFamily="34" charset="0"/>
              </a:rPr>
              <a:t>PowerApps</a:t>
            </a:r>
            <a:r>
              <a:rPr lang="en-US" sz="1632" dirty="0">
                <a:solidFill>
                  <a:prstClr val="black">
                    <a:lumMod val="85000"/>
                    <a:lumOff val="15000"/>
                  </a:prstClr>
                </a:solidFill>
                <a:latin typeface="Segoe UI Light" panose="020B0502040204020203" pitchFamily="34" charset="0"/>
                <a:cs typeface="Segoe UI Light" panose="020B0502040204020203" pitchFamily="34" charset="0"/>
              </a:rPr>
              <a:t> and Flow so you only have to sign in once</a:t>
            </a:r>
          </a:p>
        </p:txBody>
      </p:sp>
      <p:sp>
        <p:nvSpPr>
          <p:cNvPr id="10" name="Line Callout 2 (Accent Bar) 6"/>
          <p:cNvSpPr/>
          <p:nvPr/>
        </p:nvSpPr>
        <p:spPr>
          <a:xfrm>
            <a:off x="9233137" y="1267519"/>
            <a:ext cx="196047" cy="897290"/>
          </a:xfrm>
          <a:prstGeom prst="accentCallout2">
            <a:avLst>
              <a:gd name="adj1" fmla="val 46262"/>
              <a:gd name="adj2" fmla="val -8817"/>
              <a:gd name="adj3" fmla="val 52596"/>
              <a:gd name="adj4" fmla="val -427006"/>
              <a:gd name="adj5" fmla="val 94051"/>
              <a:gd name="adj6" fmla="val -948038"/>
            </a:avLst>
          </a:prstGeom>
          <a:no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41">
              <a:defRPr/>
            </a:pPr>
            <a:endParaRPr lang="en-US" sz="1835" dirty="0">
              <a:solidFill>
                <a:prstClr val="white"/>
              </a:solidFill>
              <a:latin typeface="Calibri" panose="020F0502020204030204"/>
            </a:endParaRPr>
          </a:p>
        </p:txBody>
      </p:sp>
      <p:sp>
        <p:nvSpPr>
          <p:cNvPr id="11" name="Rectangle 10"/>
          <p:cNvSpPr/>
          <p:nvPr/>
        </p:nvSpPr>
        <p:spPr>
          <a:xfrm flipH="1">
            <a:off x="8850204" y="4272390"/>
            <a:ext cx="2838251" cy="1096967"/>
          </a:xfrm>
          <a:prstGeom prst="rect">
            <a:avLst/>
          </a:prstGeom>
        </p:spPr>
        <p:txBody>
          <a:bodyPr wrap="square">
            <a:spAutoFit/>
          </a:bodyPr>
          <a:lstStyle/>
          <a:p>
            <a:pPr defTabSz="932341">
              <a:defRPr/>
            </a:pPr>
            <a:r>
              <a:rPr lang="en-US" sz="1632" dirty="0">
                <a:solidFill>
                  <a:prstClr val="black">
                    <a:lumMod val="85000"/>
                    <a:lumOff val="15000"/>
                  </a:prstClr>
                </a:solidFill>
                <a:latin typeface="Segoe UI Light" panose="020B0502040204020203" pitchFamily="34" charset="0"/>
                <a:cs typeface="Segoe UI Light" panose="020B0502040204020203" pitchFamily="34" charset="0"/>
              </a:rPr>
              <a:t>If your password changes or you revoke the application access you can come here to sign-in again and fix it</a:t>
            </a:r>
          </a:p>
        </p:txBody>
      </p:sp>
      <p:sp>
        <p:nvSpPr>
          <p:cNvPr id="12" name="Line Callout 2 (Accent Bar) 8"/>
          <p:cNvSpPr/>
          <p:nvPr/>
        </p:nvSpPr>
        <p:spPr>
          <a:xfrm>
            <a:off x="8850204" y="4397585"/>
            <a:ext cx="196047" cy="897290"/>
          </a:xfrm>
          <a:prstGeom prst="accentCallout2">
            <a:avLst>
              <a:gd name="adj1" fmla="val 46262"/>
              <a:gd name="adj2" fmla="val -8817"/>
              <a:gd name="adj3" fmla="val 54451"/>
              <a:gd name="adj4" fmla="val -936557"/>
              <a:gd name="adj5" fmla="val 73640"/>
              <a:gd name="adj6" fmla="val -1338694"/>
            </a:avLst>
          </a:prstGeom>
          <a:no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41">
              <a:defRPr/>
            </a:pPr>
            <a:endParaRPr lang="en-US" sz="1835" dirty="0">
              <a:solidFill>
                <a:prstClr val="white"/>
              </a:solidFill>
              <a:latin typeface="Calibri" panose="020F0502020204030204"/>
            </a:endParaRPr>
          </a:p>
        </p:txBody>
      </p:sp>
      <p:sp>
        <p:nvSpPr>
          <p:cNvPr id="13" name="Rectangle 12"/>
          <p:cNvSpPr/>
          <p:nvPr/>
        </p:nvSpPr>
        <p:spPr>
          <a:xfrm flipH="1">
            <a:off x="9233139" y="5709777"/>
            <a:ext cx="2838251" cy="1096967"/>
          </a:xfrm>
          <a:prstGeom prst="rect">
            <a:avLst/>
          </a:prstGeom>
        </p:spPr>
        <p:txBody>
          <a:bodyPr wrap="square">
            <a:spAutoFit/>
          </a:bodyPr>
          <a:lstStyle/>
          <a:p>
            <a:pPr defTabSz="932341">
              <a:defRPr/>
            </a:pPr>
            <a:r>
              <a:rPr lang="en-US" sz="1632" dirty="0">
                <a:solidFill>
                  <a:prstClr val="black">
                    <a:lumMod val="85000"/>
                    <a:lumOff val="15000"/>
                  </a:prstClr>
                </a:solidFill>
                <a:latin typeface="Segoe UI Light" panose="020B0502040204020203" pitchFamily="34" charset="0"/>
                <a:cs typeface="Segoe UI Light" panose="020B0502040204020203" pitchFamily="34" charset="0"/>
              </a:rPr>
              <a:t>Delete connections if you no longer want Flow and </a:t>
            </a:r>
            <a:r>
              <a:rPr lang="en-US" sz="1632" dirty="0" err="1">
                <a:solidFill>
                  <a:prstClr val="black">
                    <a:lumMod val="85000"/>
                    <a:lumOff val="15000"/>
                  </a:prstClr>
                </a:solidFill>
                <a:latin typeface="Segoe UI Light" panose="020B0502040204020203" pitchFamily="34" charset="0"/>
                <a:cs typeface="Segoe UI Light" panose="020B0502040204020203" pitchFamily="34" charset="0"/>
              </a:rPr>
              <a:t>PowerApps</a:t>
            </a:r>
            <a:r>
              <a:rPr lang="en-US" sz="1632" dirty="0">
                <a:solidFill>
                  <a:prstClr val="black">
                    <a:lumMod val="85000"/>
                    <a:lumOff val="15000"/>
                  </a:prstClr>
                </a:solidFill>
                <a:latin typeface="Segoe UI Light" panose="020B0502040204020203" pitchFamily="34" charset="0"/>
                <a:cs typeface="Segoe UI Light" panose="020B0502040204020203" pitchFamily="34" charset="0"/>
              </a:rPr>
              <a:t> to be able to access that data</a:t>
            </a:r>
          </a:p>
        </p:txBody>
      </p:sp>
      <p:sp>
        <p:nvSpPr>
          <p:cNvPr id="14" name="Line Callout 2 (Accent Bar) 10"/>
          <p:cNvSpPr/>
          <p:nvPr/>
        </p:nvSpPr>
        <p:spPr>
          <a:xfrm>
            <a:off x="9233137" y="5834973"/>
            <a:ext cx="196047" cy="897290"/>
          </a:xfrm>
          <a:prstGeom prst="accentCallout2">
            <a:avLst>
              <a:gd name="adj1" fmla="val 81517"/>
              <a:gd name="adj2" fmla="val -17309"/>
              <a:gd name="adj3" fmla="val 82284"/>
              <a:gd name="adj4" fmla="val -410020"/>
              <a:gd name="adj5" fmla="val 62507"/>
              <a:gd name="adj6" fmla="val -608337"/>
            </a:avLst>
          </a:prstGeom>
          <a:no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41">
              <a:defRPr/>
            </a:pPr>
            <a:endParaRPr lang="en-US" sz="1835" dirty="0">
              <a:solidFill>
                <a:prstClr val="white"/>
              </a:solidFill>
              <a:latin typeface="Calibri" panose="020F0502020204030204"/>
            </a:endParaRPr>
          </a:p>
        </p:txBody>
      </p:sp>
      <p:sp>
        <p:nvSpPr>
          <p:cNvPr id="15" name="TextBox 14">
            <a:extLst>
              <a:ext uri="{FF2B5EF4-FFF2-40B4-BE49-F238E27FC236}">
                <a16:creationId xmlns:a16="http://schemas.microsoft.com/office/drawing/2014/main" id="{160E809F-8B21-4B1A-937F-EBACE62827ED}"/>
              </a:ext>
            </a:extLst>
          </p:cNvPr>
          <p:cNvSpPr txBox="1"/>
          <p:nvPr/>
        </p:nvSpPr>
        <p:spPr>
          <a:xfrm>
            <a:off x="433862" y="210222"/>
            <a:ext cx="11144037" cy="1159035"/>
          </a:xfrm>
          <a:prstGeom prst="rect">
            <a:avLst/>
          </a:prstGeom>
          <a:noFill/>
        </p:spPr>
        <p:txBody>
          <a:bodyPr wrap="square" rtlCol="0">
            <a:spAutoFit/>
          </a:bodyPr>
          <a:lstStyle/>
          <a:p>
            <a:pPr algn="ctr" defTabSz="932341">
              <a:defRPr/>
            </a:pPr>
            <a:r>
              <a:rPr lang="en-US" sz="3466" dirty="0">
                <a:solidFill>
                  <a:prstClr val="black"/>
                </a:solidFill>
                <a:latin typeface="Segoe UI Light" panose="020B0502040204020203" pitchFamily="34" charset="0"/>
                <a:cs typeface="Segoe UI Light" panose="020B0502040204020203" pitchFamily="34" charset="0"/>
              </a:rPr>
              <a:t>Consolidated list of all connectors in a single location to easily manage them</a:t>
            </a:r>
          </a:p>
        </p:txBody>
      </p:sp>
    </p:spTree>
    <p:extLst>
      <p:ext uri="{BB962C8B-B14F-4D97-AF65-F5344CB8AC3E}">
        <p14:creationId xmlns:p14="http://schemas.microsoft.com/office/powerpoint/2010/main" val="4006112895"/>
      </p:ext>
    </p:extLst>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2"/>
          <p:cNvSpPr txBox="1">
            <a:spLocks/>
          </p:cNvSpPr>
          <p:nvPr/>
        </p:nvSpPr>
        <p:spPr>
          <a:xfrm>
            <a:off x="414871" y="175660"/>
            <a:ext cx="10247302" cy="527040"/>
          </a:xfrm>
          <a:prstGeom prst="rect">
            <a:avLst/>
          </a:prstGeom>
        </p:spPr>
        <p:txBody>
          <a:bodyPr vert="horz" wrap="square" lIns="149178" tIns="93236" rIns="149178" bIns="93236"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456986" indent="-456986" defTabSz="932341">
              <a:spcAft>
                <a:spcPts val="1799"/>
              </a:spcAft>
              <a:buFont typeface="Wingdings" panose="05000000000000000000" pitchFamily="2" charset="2"/>
              <a:buChar char="à"/>
              <a:defRPr/>
            </a:pPr>
            <a:r>
              <a:rPr lang="en-US" sz="2446" dirty="0">
                <a:solidFill>
                  <a:prstClr val="black"/>
                </a:solidFill>
                <a:latin typeface="Segoe UI Light"/>
                <a:ea typeface="Calibri" panose="020F0502020204030204" pitchFamily="34" charset="0"/>
                <a:cs typeface="Times New Roman" panose="02020603050405020304" pitchFamily="18" charset="0"/>
              </a:rPr>
              <a:t>Flow web portal at </a:t>
            </a:r>
            <a:r>
              <a:rPr lang="en-US" sz="2446" b="1" dirty="0">
                <a:solidFill>
                  <a:prstClr val="black"/>
                </a:solidFill>
                <a:latin typeface="Calibri Light" panose="020F0302020204030204"/>
                <a:ea typeface="Calibri" panose="020F0502020204030204" pitchFamily="34" charset="0"/>
                <a:cs typeface="Times New Roman" panose="02020603050405020304" pitchFamily="18" charset="0"/>
              </a:rPr>
              <a:t>https://flow.microsoft.com/en-us/</a:t>
            </a:r>
            <a:endParaRPr lang="en-US" sz="2446" b="1" dirty="0">
              <a:solidFill>
                <a:prstClr val="black"/>
              </a:solidFill>
              <a:latin typeface="Segoe UI Light"/>
              <a:ea typeface="Calibri" panose="020F0502020204030204" pitchFamily="34" charset="0"/>
              <a:cs typeface="Times New Roman" panose="02020603050405020304" pitchFamily="18" charset="0"/>
            </a:endParaRPr>
          </a:p>
        </p:txBody>
      </p:sp>
      <p:sp>
        <p:nvSpPr>
          <p:cNvPr id="12" name="Text Placeholder 2"/>
          <p:cNvSpPr txBox="1">
            <a:spLocks/>
          </p:cNvSpPr>
          <p:nvPr/>
        </p:nvSpPr>
        <p:spPr>
          <a:xfrm>
            <a:off x="400064" y="868468"/>
            <a:ext cx="11884806" cy="2155498"/>
          </a:xfrm>
          <a:prstGeom prst="rect">
            <a:avLst/>
          </a:prstGeom>
        </p:spPr>
        <p:txBody>
          <a:bodyPr vert="horz" wrap="square" lIns="149178" tIns="93236" rIns="149178" bIns="93236"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456986" indent="-456986" defTabSz="932341">
              <a:spcAft>
                <a:spcPts val="1799"/>
              </a:spcAft>
              <a:buFont typeface="Wingdings" panose="05000000000000000000" pitchFamily="2" charset="2"/>
              <a:buChar char="à"/>
              <a:defRPr/>
            </a:pPr>
            <a:r>
              <a:rPr lang="en-US" sz="2446" dirty="0">
                <a:solidFill>
                  <a:prstClr val="black"/>
                </a:solidFill>
                <a:latin typeface="Calibri Light" panose="020F0302020204030204"/>
                <a:ea typeface="Calibri" panose="020F0502020204030204" pitchFamily="34" charset="0"/>
                <a:cs typeface="Times New Roman" panose="02020603050405020304" pitchFamily="18" charset="0"/>
              </a:rPr>
              <a:t>Learn how to use Flow (tutorials and videos) at </a:t>
            </a:r>
            <a:r>
              <a:rPr lang="en-US" sz="2446" b="1" dirty="0">
                <a:solidFill>
                  <a:prstClr val="black"/>
                </a:solidFill>
                <a:latin typeface="Calibri Light" panose="020F0302020204030204"/>
                <a:ea typeface="Calibri" panose="020F0502020204030204" pitchFamily="34" charset="0"/>
                <a:cs typeface="Times New Roman" panose="02020603050405020304" pitchFamily="18" charset="0"/>
              </a:rPr>
              <a:t>https://flow.microsoft.com/en-us/guided-learning/</a:t>
            </a:r>
          </a:p>
          <a:p>
            <a:pPr marL="456986" indent="-456986" defTabSz="932341">
              <a:spcAft>
                <a:spcPts val="1799"/>
              </a:spcAft>
              <a:buFont typeface="Wingdings" panose="05000000000000000000" pitchFamily="2" charset="2"/>
              <a:buChar char="à"/>
              <a:defRPr/>
            </a:pPr>
            <a:r>
              <a:rPr lang="en-US" sz="2446" dirty="0">
                <a:solidFill>
                  <a:prstClr val="black"/>
                </a:solidFill>
                <a:latin typeface="Calibri Light" panose="020F0302020204030204"/>
                <a:ea typeface="Calibri" panose="020F0502020204030204" pitchFamily="34" charset="0"/>
                <a:cs typeface="Times New Roman" panose="02020603050405020304" pitchFamily="18" charset="0"/>
              </a:rPr>
              <a:t>Integrated with Office365</a:t>
            </a:r>
          </a:p>
          <a:p>
            <a:pPr marL="456986" indent="-456986" defTabSz="932341">
              <a:spcAft>
                <a:spcPts val="1799"/>
              </a:spcAft>
              <a:buFont typeface="Wingdings" panose="05000000000000000000" pitchFamily="2" charset="2"/>
              <a:buChar char="à"/>
              <a:defRPr/>
            </a:pPr>
            <a:r>
              <a:rPr lang="en-US" sz="2446" dirty="0">
                <a:solidFill>
                  <a:prstClr val="black"/>
                </a:solidFill>
                <a:ea typeface="Calibri" panose="020F0502020204030204" pitchFamily="34" charset="0"/>
                <a:cs typeface="Times New Roman" panose="02020603050405020304" pitchFamily="18" charset="0"/>
              </a:rPr>
              <a:t>Flow of the Week: </a:t>
            </a:r>
            <a:r>
              <a:rPr lang="en-US" sz="2446" b="1" dirty="0">
                <a:solidFill>
                  <a:prstClr val="black"/>
                </a:solidFill>
                <a:latin typeface="Calibri Light" panose="020F0302020204030204"/>
                <a:cs typeface="Times New Roman" panose="02020603050405020304" pitchFamily="18" charset="0"/>
              </a:rPr>
              <a:t>https://flow.microsoft.com/en-us/blog/</a:t>
            </a:r>
          </a:p>
        </p:txBody>
      </p:sp>
      <p:pic>
        <p:nvPicPr>
          <p:cNvPr id="2" name="Picture 1"/>
          <p:cNvPicPr>
            <a:picLocks noChangeAspect="1"/>
          </p:cNvPicPr>
          <p:nvPr/>
        </p:nvPicPr>
        <p:blipFill>
          <a:blip r:embed="rId3"/>
          <a:stretch>
            <a:fillRect/>
          </a:stretch>
        </p:blipFill>
        <p:spPr>
          <a:xfrm>
            <a:off x="5398278" y="3911754"/>
            <a:ext cx="7066755" cy="3078222"/>
          </a:xfrm>
          <a:prstGeom prst="rect">
            <a:avLst/>
          </a:prstGeom>
        </p:spPr>
      </p:pic>
      <p:sp>
        <p:nvSpPr>
          <p:cNvPr id="6" name="TextBox 5">
            <a:extLst>
              <a:ext uri="{FF2B5EF4-FFF2-40B4-BE49-F238E27FC236}">
                <a16:creationId xmlns:a16="http://schemas.microsoft.com/office/drawing/2014/main" id="{ED9DA50A-B6DA-4AE8-80F2-800AFA67562B}"/>
              </a:ext>
            </a:extLst>
          </p:cNvPr>
          <p:cNvSpPr txBox="1"/>
          <p:nvPr/>
        </p:nvSpPr>
        <p:spPr>
          <a:xfrm>
            <a:off x="205755" y="4565782"/>
            <a:ext cx="4637127" cy="1692386"/>
          </a:xfrm>
          <a:prstGeom prst="rect">
            <a:avLst/>
          </a:prstGeom>
          <a:noFill/>
        </p:spPr>
        <p:txBody>
          <a:bodyPr wrap="square" rtlCol="0">
            <a:spAutoFit/>
          </a:bodyPr>
          <a:lstStyle/>
          <a:p>
            <a:pPr algn="ctr" defTabSz="932341">
              <a:defRPr/>
            </a:pPr>
            <a:r>
              <a:rPr lang="en-US" sz="3466" dirty="0">
                <a:solidFill>
                  <a:prstClr val="black"/>
                </a:solidFill>
                <a:latin typeface="Segoe UI Light" panose="020B0502040204020203" pitchFamily="34" charset="0"/>
                <a:cs typeface="Segoe UI Light" panose="020B0502040204020203" pitchFamily="34" charset="0"/>
              </a:rPr>
              <a:t>Where you manage Flow and how can we get start?</a:t>
            </a:r>
          </a:p>
        </p:txBody>
      </p:sp>
      <p:sp>
        <p:nvSpPr>
          <p:cNvPr id="3" name="Rectangle 2">
            <a:extLst>
              <a:ext uri="{FF2B5EF4-FFF2-40B4-BE49-F238E27FC236}">
                <a16:creationId xmlns:a16="http://schemas.microsoft.com/office/drawing/2014/main" id="{B1586AF9-9919-4E4F-89E5-2B730DFB95FB}"/>
              </a:ext>
            </a:extLst>
          </p:cNvPr>
          <p:cNvSpPr/>
          <p:nvPr/>
        </p:nvSpPr>
        <p:spPr>
          <a:xfrm>
            <a:off x="9176191" y="1875290"/>
            <a:ext cx="3108678" cy="1516441"/>
          </a:xfrm>
          <a:prstGeom prst="rect">
            <a:avLst/>
          </a:prstGeom>
        </p:spPr>
        <p:txBody>
          <a:bodyPr wrap="square">
            <a:spAutoFit/>
          </a:bodyPr>
          <a:lstStyle/>
          <a:p>
            <a:pPr marL="456986" indent="-456986" defTabSz="932341">
              <a:spcAft>
                <a:spcPts val="1799"/>
              </a:spcAft>
              <a:buFont typeface="Wingdings" panose="05000000000000000000" pitchFamily="2" charset="2"/>
              <a:buChar char="à"/>
              <a:defRPr/>
            </a:pPr>
            <a:r>
              <a:rPr lang="en-US" sz="2446" dirty="0">
                <a:solidFill>
                  <a:prstClr val="black"/>
                </a:solidFill>
                <a:cs typeface="Times New Roman" panose="02020603050405020304" pitchFamily="18" charset="0"/>
              </a:rPr>
              <a:t>Twitter</a:t>
            </a:r>
          </a:p>
          <a:p>
            <a:pPr marL="778665" lvl="1" indent="-456986" defTabSz="932341">
              <a:spcAft>
                <a:spcPts val="1799"/>
              </a:spcAft>
              <a:buFont typeface="Wingdings" panose="05000000000000000000" pitchFamily="2" charset="2"/>
              <a:buChar char="à"/>
              <a:defRPr/>
            </a:pPr>
            <a:r>
              <a:rPr lang="en-US" sz="1904" dirty="0">
                <a:solidFill>
                  <a:prstClr val="black"/>
                </a:solidFill>
                <a:cs typeface="Times New Roman" panose="02020603050405020304" pitchFamily="18" charset="0"/>
              </a:rPr>
              <a:t>@</a:t>
            </a:r>
            <a:r>
              <a:rPr lang="en-US" sz="1904" dirty="0" err="1">
                <a:solidFill>
                  <a:prstClr val="black"/>
                </a:solidFill>
                <a:cs typeface="Times New Roman" panose="02020603050405020304" pitchFamily="18" charset="0"/>
              </a:rPr>
              <a:t>MicrosoftFlow</a:t>
            </a:r>
            <a:endParaRPr lang="en-US" sz="1904" dirty="0">
              <a:solidFill>
                <a:prstClr val="black"/>
              </a:solidFill>
              <a:cs typeface="Times New Roman" panose="02020603050405020304" pitchFamily="18" charset="0"/>
            </a:endParaRPr>
          </a:p>
          <a:p>
            <a:pPr marL="778665" lvl="1" indent="-456986" defTabSz="932341">
              <a:spcAft>
                <a:spcPts val="1799"/>
              </a:spcAft>
              <a:buFont typeface="Wingdings" panose="05000000000000000000" pitchFamily="2" charset="2"/>
              <a:buChar char="à"/>
              <a:defRPr/>
            </a:pPr>
            <a:r>
              <a:rPr lang="en-US" sz="1904" dirty="0">
                <a:solidFill>
                  <a:prstClr val="black"/>
                </a:solidFill>
                <a:cs typeface="Times New Roman" panose="02020603050405020304" pitchFamily="18" charset="0"/>
              </a:rPr>
              <a:t>@</a:t>
            </a:r>
            <a:r>
              <a:rPr lang="en-US" sz="1904" dirty="0" err="1">
                <a:solidFill>
                  <a:prstClr val="black"/>
                </a:solidFill>
                <a:cs typeface="Times New Roman" panose="02020603050405020304" pitchFamily="18" charset="0"/>
              </a:rPr>
              <a:t>wearsy</a:t>
            </a:r>
            <a:endParaRPr lang="en-US" sz="1904" dirty="0">
              <a:solidFill>
                <a:prstClr val="black"/>
              </a:solidFill>
              <a:cs typeface="Times New Roman" panose="02020603050405020304" pitchFamily="18" charset="0"/>
            </a:endParaRPr>
          </a:p>
        </p:txBody>
      </p:sp>
    </p:spTree>
    <p:extLst>
      <p:ext uri="{BB962C8B-B14F-4D97-AF65-F5344CB8AC3E}">
        <p14:creationId xmlns:p14="http://schemas.microsoft.com/office/powerpoint/2010/main" val="383082931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50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50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0-#ppt_w/2"/>
                                          </p:val>
                                        </p:tav>
                                        <p:tav tm="100000">
                                          <p:val>
                                            <p:strVal val="#ppt_x"/>
                                          </p:val>
                                        </p:tav>
                                      </p:tavLst>
                                    </p:anim>
                                    <p:anim calcmode="lin" valueType="num">
                                      <p:cBhvr additive="base">
                                        <p:cTn id="12" dur="500" fill="hold"/>
                                        <p:tgtEl>
                                          <p:spTgt spid="11"/>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2" presetClass="entr" presetSubtype="2" fill="hold" grpId="0" nodeType="afterEffect">
                                  <p:stCondLst>
                                    <p:cond delay="750"/>
                                  </p:stCondLst>
                                  <p:childTnLst>
                                    <p:set>
                                      <p:cBhvr>
                                        <p:cTn id="15" dur="1" fill="hold">
                                          <p:stCondLst>
                                            <p:cond delay="0"/>
                                          </p:stCondLst>
                                        </p:cTn>
                                        <p:tgtEl>
                                          <p:spTgt spid="3"/>
                                        </p:tgtEl>
                                        <p:attrNameLst>
                                          <p:attrName>style.visibility</p:attrName>
                                        </p:attrNameLst>
                                      </p:cBhvr>
                                      <p:to>
                                        <p:strVal val="visible"/>
                                      </p:to>
                                    </p:set>
                                    <p:anim calcmode="lin" valueType="num">
                                      <p:cBhvr additive="base">
                                        <p:cTn id="16" dur="500" fill="hold"/>
                                        <p:tgtEl>
                                          <p:spTgt spid="3"/>
                                        </p:tgtEl>
                                        <p:attrNameLst>
                                          <p:attrName>ppt_x</p:attrName>
                                        </p:attrNameLst>
                                      </p:cBhvr>
                                      <p:tavLst>
                                        <p:tav tm="0">
                                          <p:val>
                                            <p:strVal val="1+#ppt_w/2"/>
                                          </p:val>
                                        </p:tav>
                                        <p:tav tm="100000">
                                          <p:val>
                                            <p:strVal val="#ppt_x"/>
                                          </p:val>
                                        </p:tav>
                                      </p:tavLst>
                                    </p:anim>
                                    <p:anim calcmode="lin" valueType="num">
                                      <p:cBhvr additive="base">
                                        <p:cTn id="17"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3"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1EB5F2D-0F1F-44A5-946A-B20CBC306994}"/>
              </a:ext>
            </a:extLst>
          </p:cNvPr>
          <p:cNvSpPr txBox="1"/>
          <p:nvPr/>
        </p:nvSpPr>
        <p:spPr>
          <a:xfrm>
            <a:off x="3024399" y="2367559"/>
            <a:ext cx="6387677" cy="2225738"/>
          </a:xfrm>
          <a:prstGeom prst="rect">
            <a:avLst/>
          </a:prstGeom>
          <a:noFill/>
        </p:spPr>
        <p:txBody>
          <a:bodyPr wrap="square" rtlCol="0">
            <a:spAutoFit/>
          </a:bodyPr>
          <a:lstStyle/>
          <a:p>
            <a:pPr algn="ctr" defTabSz="932341">
              <a:defRPr/>
            </a:pPr>
            <a:r>
              <a:rPr lang="en-US" sz="3466" dirty="0">
                <a:solidFill>
                  <a:prstClr val="black"/>
                </a:solidFill>
                <a:latin typeface="Segoe UI Light" panose="020B0502040204020203" pitchFamily="34" charset="0"/>
                <a:cs typeface="Segoe UI Light" panose="020B0502040204020203" pitchFamily="34" charset="0"/>
              </a:rPr>
              <a:t>Under the hood, Flow is a Logic App… encapsulating some of its complexity and making it more appealing to </a:t>
            </a:r>
            <a:r>
              <a:rPr lang="pt-PT" sz="3466" dirty="0">
                <a:solidFill>
                  <a:prstClr val="black"/>
                </a:solidFill>
                <a:latin typeface="Segoe UI Light" panose="020B0502040204020203" pitchFamily="34" charset="0"/>
                <a:cs typeface="Segoe UI Light" panose="020B0502040204020203" pitchFamily="34" charset="0"/>
              </a:rPr>
              <a:t>Business </a:t>
            </a:r>
            <a:r>
              <a:rPr lang="en-US" sz="3466" dirty="0">
                <a:solidFill>
                  <a:prstClr val="black"/>
                </a:solidFill>
                <a:latin typeface="Segoe UI Light" panose="020B0502040204020203" pitchFamily="34" charset="0"/>
                <a:cs typeface="Segoe UI Light" panose="020B0502040204020203" pitchFamily="34" charset="0"/>
              </a:rPr>
              <a:t>Users</a:t>
            </a:r>
          </a:p>
        </p:txBody>
      </p:sp>
      <p:sp>
        <p:nvSpPr>
          <p:cNvPr id="2" name="Rectangle 1">
            <a:extLst>
              <a:ext uri="{FF2B5EF4-FFF2-40B4-BE49-F238E27FC236}">
                <a16:creationId xmlns:a16="http://schemas.microsoft.com/office/drawing/2014/main" id="{5ACD4E93-85EC-40AA-BFC0-6AB4EACC5D25}"/>
              </a:ext>
            </a:extLst>
          </p:cNvPr>
          <p:cNvSpPr/>
          <p:nvPr/>
        </p:nvSpPr>
        <p:spPr>
          <a:xfrm>
            <a:off x="1294653" y="5744829"/>
            <a:ext cx="5879495" cy="469039"/>
          </a:xfrm>
          <a:prstGeom prst="rect">
            <a:avLst/>
          </a:prstGeom>
        </p:spPr>
        <p:txBody>
          <a:bodyPr wrap="none">
            <a:spAutoFit/>
          </a:bodyPr>
          <a:lstStyle/>
          <a:p>
            <a:r>
              <a:rPr lang="en-US" sz="2448" dirty="0">
                <a:solidFill>
                  <a:prstClr val="black"/>
                </a:solidFill>
                <a:latin typeface="Segoe UI Light" panose="020B0502040204020203" pitchFamily="34" charset="0"/>
                <a:cs typeface="Segoe UI Light" panose="020B0502040204020203" pitchFamily="34" charset="0"/>
              </a:rPr>
              <a:t>Any Flow can be converted to a Logic App!</a:t>
            </a:r>
          </a:p>
        </p:txBody>
      </p:sp>
      <p:pic>
        <p:nvPicPr>
          <p:cNvPr id="5122" name="Picture 2" descr="http://itgroove.net/brainlitter/wp-content/uploads/sites/3/2017/12/FlowIcon.png">
            <a:extLst>
              <a:ext uri="{FF2B5EF4-FFF2-40B4-BE49-F238E27FC236}">
                <a16:creationId xmlns:a16="http://schemas.microsoft.com/office/drawing/2014/main" id="{CD647CD7-D1F0-4536-B581-E91C631B323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7783" b="17878"/>
          <a:stretch/>
        </p:blipFill>
        <p:spPr bwMode="auto">
          <a:xfrm>
            <a:off x="10512" y="10630"/>
            <a:ext cx="3432498" cy="255166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27E5E0B3-CD63-49D8-83DD-0E4EED5639F9}"/>
              </a:ext>
            </a:extLst>
          </p:cNvPr>
          <p:cNvPicPr>
            <a:picLocks noChangeAspect="1"/>
          </p:cNvPicPr>
          <p:nvPr/>
        </p:nvPicPr>
        <p:blipFill>
          <a:blip r:embed="rId4"/>
          <a:stretch>
            <a:fillRect/>
          </a:stretch>
        </p:blipFill>
        <p:spPr>
          <a:xfrm>
            <a:off x="9191024" y="4262262"/>
            <a:ext cx="2914792" cy="2552063"/>
          </a:xfrm>
          <a:prstGeom prst="rect">
            <a:avLst/>
          </a:prstGeom>
        </p:spPr>
      </p:pic>
    </p:spTree>
    <p:extLst>
      <p:ext uri="{BB962C8B-B14F-4D97-AF65-F5344CB8AC3E}">
        <p14:creationId xmlns:p14="http://schemas.microsoft.com/office/powerpoint/2010/main" val="3158718696"/>
      </p:ext>
    </p:extLst>
  </p:cSld>
  <p:clrMapOvr>
    <a:masterClrMapping/>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275481" y="999724"/>
            <a:ext cx="11885514" cy="4995078"/>
          </a:xfrm>
        </p:spPr>
        <p:txBody>
          <a:bodyPr/>
          <a:lstStyle/>
          <a:p>
            <a:pPr algn="ctr"/>
            <a:r>
              <a:rPr lang="en-US" b="1" dirty="0"/>
              <a:t>PowerApps</a:t>
            </a:r>
            <a:r>
              <a:rPr lang="en-US" dirty="0"/>
              <a:t> &amp; </a:t>
            </a:r>
            <a:r>
              <a:rPr lang="en-US" b="1" dirty="0"/>
              <a:t>Flow</a:t>
            </a:r>
            <a:r>
              <a:rPr lang="en-US" dirty="0"/>
              <a:t/>
            </a:r>
            <a:br>
              <a:rPr lang="en-US" dirty="0"/>
            </a:br>
            <a:r>
              <a:rPr lang="en-US" sz="19855" dirty="0">
                <a:solidFill>
                  <a:srgbClr val="FF0000"/>
                </a:solidFill>
              </a:rPr>
              <a:t>♥</a:t>
            </a:r>
            <a:r>
              <a:rPr lang="en-US" dirty="0"/>
              <a:t> </a:t>
            </a:r>
            <a:br>
              <a:rPr lang="en-US" dirty="0"/>
            </a:br>
            <a:r>
              <a:rPr lang="en-US" b="1" dirty="0"/>
              <a:t>…</a:t>
            </a:r>
          </a:p>
        </p:txBody>
      </p:sp>
    </p:spTree>
    <p:extLst>
      <p:ext uri="{BB962C8B-B14F-4D97-AF65-F5344CB8AC3E}">
        <p14:creationId xmlns:p14="http://schemas.microsoft.com/office/powerpoint/2010/main" val="3493055369"/>
      </p:ext>
    </p:extLst>
  </p:cSld>
  <p:clrMapOvr>
    <a:masterClrMapping/>
  </p:clrMapOvr>
  <p:transition spd="slow">
    <p:push dir="u"/>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294967295"/>
          </p:nvPr>
        </p:nvSpPr>
        <p:spPr>
          <a:xfrm>
            <a:off x="11869738" y="6692900"/>
            <a:ext cx="566737" cy="136525"/>
          </a:xfrm>
          <a:prstGeom prst="rect">
            <a:avLst/>
          </a:prstGeom>
        </p:spPr>
        <p:txBody>
          <a:bodyPr/>
          <a:lstStyle/>
          <a:p>
            <a:fld id="{27258FFF-F925-446B-8502-81C933981705}" type="slidenum">
              <a:rPr lang="pt-PT">
                <a:solidFill>
                  <a:srgbClr val="505050"/>
                </a:solidFill>
              </a:rPr>
              <a:pPr/>
              <a:t>28</a:t>
            </a:fld>
            <a:endParaRPr lang="pt-PT">
              <a:solidFill>
                <a:srgbClr val="505050"/>
              </a:solidFill>
            </a:endParaRPr>
          </a:p>
        </p:txBody>
      </p:sp>
      <p:sp>
        <p:nvSpPr>
          <p:cNvPr id="5" name="Title 4"/>
          <p:cNvSpPr>
            <a:spLocks noGrp="1"/>
          </p:cNvSpPr>
          <p:nvPr>
            <p:ph type="ctrTitle" idx="4294967295"/>
          </p:nvPr>
        </p:nvSpPr>
        <p:spPr>
          <a:xfrm>
            <a:off x="-3052" y="20627"/>
            <a:ext cx="11872789" cy="1100372"/>
          </a:xfrm>
        </p:spPr>
        <p:txBody>
          <a:bodyPr/>
          <a:lstStyle/>
          <a:p>
            <a:r>
              <a:rPr lang="en-US" b="1" dirty="0"/>
              <a:t>Hands-on Lab PA + Flow</a:t>
            </a:r>
          </a:p>
        </p:txBody>
      </p:sp>
      <p:pic>
        <p:nvPicPr>
          <p:cNvPr id="34822" name="Picture 6" descr="http://www.freakingnews.com/pictures/106000/Homer-Simpson-Eating-Donuts--106183.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70365" y="1337022"/>
            <a:ext cx="4200832" cy="4673278"/>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601613" y="1985094"/>
            <a:ext cx="6624736" cy="4524315"/>
          </a:xfrm>
          <a:prstGeom prst="rect">
            <a:avLst/>
          </a:prstGeom>
        </p:spPr>
        <p:txBody>
          <a:bodyPr wrap="square">
            <a:spAutoFit/>
          </a:bodyPr>
          <a:lstStyle/>
          <a:p>
            <a:r>
              <a:rPr lang="pt-PT" dirty="0" smtClean="0">
                <a:latin typeface="Calibri" panose="020F0502020204030204" pitchFamily="34" charset="0"/>
              </a:rPr>
              <a:t>Create an empty app.</a:t>
            </a:r>
          </a:p>
          <a:p>
            <a:endParaRPr lang="pt-PT" dirty="0">
              <a:latin typeface="Calibri" panose="020F0502020204030204" pitchFamily="34" charset="0"/>
            </a:endParaRPr>
          </a:p>
          <a:p>
            <a:pPr marL="285750" indent="-285750">
              <a:buFont typeface="Arial" panose="020B0604020202020204" pitchFamily="34" charset="0"/>
              <a:buChar char="•"/>
            </a:pPr>
            <a:r>
              <a:rPr lang="pt-PT" dirty="0" smtClean="0">
                <a:latin typeface="Calibri" panose="020F0502020204030204" pitchFamily="34" charset="0"/>
              </a:rPr>
              <a:t>Add a button to call Flow.</a:t>
            </a:r>
          </a:p>
          <a:p>
            <a:pPr marL="285750" indent="-285750">
              <a:buFont typeface="Arial" panose="020B0604020202020204" pitchFamily="34" charset="0"/>
              <a:buChar char="•"/>
            </a:pPr>
            <a:r>
              <a:rPr lang="pt-PT" dirty="0" smtClean="0">
                <a:latin typeface="Calibri" panose="020F0502020204030204" pitchFamily="34" charset="0"/>
              </a:rPr>
              <a:t>Add a button to reset the Flow return variable.</a:t>
            </a:r>
          </a:p>
          <a:p>
            <a:pPr marL="752121" lvl="1" indent="-285750">
              <a:buFont typeface="Arial" panose="020B0604020202020204" pitchFamily="34" charset="0"/>
              <a:buChar char="•"/>
            </a:pPr>
            <a:r>
              <a:rPr lang="pt-PT" dirty="0" smtClean="0">
                <a:latin typeface="Calibri" panose="020F0502020204030204" pitchFamily="34" charset="0"/>
              </a:rPr>
              <a:t>Set (var; Blank())</a:t>
            </a:r>
          </a:p>
          <a:p>
            <a:pPr marL="285750" indent="-285750">
              <a:buFont typeface="Arial" panose="020B0604020202020204" pitchFamily="34" charset="0"/>
              <a:buChar char="•"/>
            </a:pPr>
            <a:r>
              <a:rPr lang="pt-PT" dirty="0" smtClean="0">
                <a:latin typeface="Calibri" panose="020F0502020204030204" pitchFamily="34" charset="0"/>
              </a:rPr>
              <a:t>Add the media to the app (Homers image. Menu -&gt; Media -&gt; Images)</a:t>
            </a:r>
          </a:p>
          <a:p>
            <a:pPr marL="285750" indent="-285750">
              <a:buFont typeface="Arial" panose="020B0604020202020204" pitchFamily="34" charset="0"/>
              <a:buChar char="•"/>
            </a:pPr>
            <a:endParaRPr lang="pt-PT" dirty="0">
              <a:latin typeface="Calibri" panose="020F0502020204030204" pitchFamily="34" charset="0"/>
            </a:endParaRPr>
          </a:p>
          <a:p>
            <a:pPr marL="285750" indent="-285750">
              <a:buFont typeface="Arial" panose="020B0604020202020204" pitchFamily="34" charset="0"/>
              <a:buChar char="•"/>
            </a:pPr>
            <a:r>
              <a:rPr lang="pt-PT" dirty="0" smtClean="0">
                <a:latin typeface="Calibri" panose="020F0502020204030204" pitchFamily="34" charset="0"/>
              </a:rPr>
              <a:t>Images visibility must be according to the Flow response variable being empty or not.</a:t>
            </a:r>
          </a:p>
          <a:p>
            <a:pPr marL="285750" indent="-285750">
              <a:buFont typeface="Arial" panose="020B0604020202020204" pitchFamily="34" charset="0"/>
              <a:buChar char="•"/>
            </a:pPr>
            <a:r>
              <a:rPr lang="pt-PT" dirty="0" smtClean="0">
                <a:latin typeface="Calibri" panose="020F0502020204030204" pitchFamily="34" charset="0"/>
              </a:rPr>
              <a:t>It’s not necessary to make conditional branching, just set the Visibility property to the result of the Blank command. It will return a boolean indication if the variable is empty or not.</a:t>
            </a:r>
          </a:p>
          <a:p>
            <a:pPr marL="285750" indent="-285750">
              <a:buFont typeface="Arial" panose="020B0604020202020204" pitchFamily="34" charset="0"/>
              <a:buChar char="•"/>
            </a:pPr>
            <a:endParaRPr lang="pt-PT" dirty="0" smtClean="0">
              <a:latin typeface="Calibri" panose="020F0502020204030204" pitchFamily="34" charset="0"/>
            </a:endParaRPr>
          </a:p>
          <a:p>
            <a:pPr marL="285750" indent="-285750">
              <a:buFont typeface="Arial" panose="020B0604020202020204" pitchFamily="34" charset="0"/>
              <a:buChar char="•"/>
            </a:pPr>
            <a:r>
              <a:rPr lang="pt-PT" dirty="0" smtClean="0">
                <a:latin typeface="Calibri" panose="020F0502020204030204" pitchFamily="34" charset="0"/>
              </a:rPr>
              <a:t>Create a Flow that responds to the App with the text “Donuts”.</a:t>
            </a:r>
            <a:endParaRPr lang="pt-PT" dirty="0" smtClean="0">
              <a:latin typeface="Calibri" panose="020F0502020204030204" pitchFamily="34" charset="0"/>
            </a:endParaRPr>
          </a:p>
          <a:p>
            <a:pPr marL="285750" indent="-285750">
              <a:buFont typeface="Arial" panose="020B0604020202020204" pitchFamily="34" charset="0"/>
              <a:buChar char="•"/>
            </a:pPr>
            <a:r>
              <a:rPr lang="pt-PT" dirty="0" smtClean="0">
                <a:latin typeface="Calibri" panose="020F0502020204030204" pitchFamily="34" charset="0"/>
              </a:rPr>
              <a:t>Create a textbox which will receive the Flow response.</a:t>
            </a:r>
            <a:endParaRPr lang="pt-PT" dirty="0">
              <a:latin typeface="Calibri" panose="020F0502020204030204" pitchFamily="34" charset="0"/>
            </a:endParaRPr>
          </a:p>
        </p:txBody>
      </p:sp>
      <p:sp>
        <p:nvSpPr>
          <p:cNvPr id="8" name="Rectangle 7"/>
          <p:cNvSpPr/>
          <p:nvPr/>
        </p:nvSpPr>
        <p:spPr>
          <a:xfrm>
            <a:off x="385589" y="1183714"/>
            <a:ext cx="2608406" cy="523220"/>
          </a:xfrm>
          <a:prstGeom prst="rect">
            <a:avLst/>
          </a:prstGeom>
        </p:spPr>
        <p:txBody>
          <a:bodyPr wrap="none">
            <a:spAutoFit/>
          </a:bodyPr>
          <a:lstStyle/>
          <a:p>
            <a:r>
              <a:rPr lang="pt-PT" sz="2800" dirty="0">
                <a:latin typeface="Calibri" panose="020F0502020204030204" pitchFamily="34" charset="0"/>
              </a:rPr>
              <a:t>Hmmm, Donuts!</a:t>
            </a:r>
          </a:p>
        </p:txBody>
      </p:sp>
    </p:spTree>
    <p:extLst>
      <p:ext uri="{BB962C8B-B14F-4D97-AF65-F5344CB8AC3E}">
        <p14:creationId xmlns:p14="http://schemas.microsoft.com/office/powerpoint/2010/main" val="3510676971"/>
      </p:ext>
    </p:extLst>
  </p:cSld>
  <p:clrMapOvr>
    <a:masterClrMapping/>
  </p:clrMapOvr>
  <p:transition spd="slow">
    <p:push dir="u"/>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B62B9E9-0D50-4AD2-9915-759A37C90587}"/>
              </a:ext>
            </a:extLst>
          </p:cNvPr>
          <p:cNvSpPr>
            <a:spLocks noGrp="1"/>
          </p:cNvSpPr>
          <p:nvPr>
            <p:ph type="title"/>
          </p:nvPr>
        </p:nvSpPr>
        <p:spPr/>
        <p:txBody>
          <a:bodyPr/>
          <a:lstStyle/>
          <a:p>
            <a:r>
              <a:rPr lang="en-US" dirty="0"/>
              <a:t>Obrigado</a:t>
            </a:r>
          </a:p>
        </p:txBody>
      </p:sp>
      <p:sp>
        <p:nvSpPr>
          <p:cNvPr id="9" name="Retângulo 8">
            <a:extLst>
              <a:ext uri="{FF2B5EF4-FFF2-40B4-BE49-F238E27FC236}">
                <a16:creationId xmlns:a16="http://schemas.microsoft.com/office/drawing/2014/main" id="{87DCF375-DA0F-4E0E-9C96-72EB4F2C0895}"/>
              </a:ext>
            </a:extLst>
          </p:cNvPr>
          <p:cNvSpPr/>
          <p:nvPr/>
        </p:nvSpPr>
        <p:spPr>
          <a:xfrm>
            <a:off x="968363" y="2043014"/>
            <a:ext cx="10707448" cy="606488"/>
          </a:xfrm>
          <a:prstGeom prst="rect">
            <a:avLst/>
          </a:prstGeom>
        </p:spPr>
        <p:txBody>
          <a:bodyPr wrap="none">
            <a:spAutoFit/>
          </a:bodyPr>
          <a:lstStyle/>
          <a:p>
            <a:r>
              <a:rPr lang="en-US" sz="3264" dirty="0"/>
              <a:t>http://aka.ms/2018GlobalOffice365DevBootcampSurvey</a:t>
            </a:r>
            <a:endParaRPr lang="pt-PT" sz="3264" dirty="0"/>
          </a:p>
        </p:txBody>
      </p:sp>
      <p:pic>
        <p:nvPicPr>
          <p:cNvPr id="4" name="Imagem 3">
            <a:extLst>
              <a:ext uri="{FF2B5EF4-FFF2-40B4-BE49-F238E27FC236}">
                <a16:creationId xmlns:a16="http://schemas.microsoft.com/office/drawing/2014/main" id="{693FB4F3-4AA0-41F8-95A6-1CD194EDB1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77829" y="3645364"/>
            <a:ext cx="3080817" cy="3080817"/>
          </a:xfrm>
          <a:prstGeom prst="rect">
            <a:avLst/>
          </a:prstGeom>
        </p:spPr>
      </p:pic>
    </p:spTree>
    <p:extLst>
      <p:ext uri="{BB962C8B-B14F-4D97-AF65-F5344CB8AC3E}">
        <p14:creationId xmlns:p14="http://schemas.microsoft.com/office/powerpoint/2010/main" val="6717626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Word"/>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531949" y="234007"/>
            <a:ext cx="11370961" cy="1100897"/>
          </a:xfrm>
          <a:prstGeom prst="rect">
            <a:avLst/>
          </a:prstGeom>
        </p:spPr>
        <p:txBody>
          <a:bodyPr/>
          <a:lst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283" rtl="0" eaLnBrk="1" fontAlgn="auto" latinLnBrk="0" hangingPunct="1">
              <a:lnSpc>
                <a:spcPct val="90000"/>
              </a:lnSpc>
              <a:spcBef>
                <a:spcPct val="0"/>
              </a:spcBef>
              <a:spcAft>
                <a:spcPts val="0"/>
              </a:spcAft>
              <a:buClrTx/>
              <a:buSzTx/>
              <a:buFontTx/>
              <a:buNone/>
              <a:tabLst/>
              <a:defRPr/>
            </a:pPr>
            <a:r>
              <a:rPr kumimoji="0" lang="en-US" sz="4896" b="0" i="0" u="none" strike="noStrike" kern="1200" cap="none" spc="-100" normalizeH="0" baseline="0" noProof="0" dirty="0">
                <a:ln w="3175">
                  <a:noFill/>
                </a:ln>
                <a:gradFill>
                  <a:gsLst>
                    <a:gs pos="1250">
                      <a:srgbClr val="FFFFFF"/>
                    </a:gs>
                    <a:gs pos="100000">
                      <a:srgbClr val="FFFFFF"/>
                    </a:gs>
                  </a:gsLst>
                  <a:lin ang="5400000" scaled="0"/>
                </a:gradFill>
                <a:effectLst/>
                <a:uLnTx/>
                <a:uFillTx/>
                <a:latin typeface="Segoe UI Light"/>
                <a:ea typeface="+mn-ea"/>
                <a:cs typeface="Segoe UI" pitchFamily="34" charset="0"/>
              </a:rPr>
              <a:t>Business Application Platform Innovation</a:t>
            </a:r>
            <a:endParaRPr kumimoji="0" lang="en-US" sz="5397" b="0" i="0" u="none" strike="noStrike" kern="1200" cap="none" spc="-100" normalizeH="0" baseline="0" noProof="0" dirty="0">
              <a:ln w="3175">
                <a:noFill/>
              </a:ln>
              <a:gradFill>
                <a:gsLst>
                  <a:gs pos="1250">
                    <a:srgbClr val="FFFFFF"/>
                  </a:gs>
                  <a:gs pos="100000">
                    <a:srgbClr val="FFFFFF"/>
                  </a:gs>
                </a:gsLst>
                <a:lin ang="5400000" scaled="0"/>
              </a:gradFill>
              <a:effectLst/>
              <a:uLnTx/>
              <a:uFillTx/>
              <a:latin typeface="Segoe UI Light"/>
              <a:ea typeface="+mn-ea"/>
              <a:cs typeface="Segoe UI" pitchFamily="34" charset="0"/>
            </a:endParaRPr>
          </a:p>
        </p:txBody>
      </p:sp>
      <p:sp>
        <p:nvSpPr>
          <p:cNvPr id="3" name="Text Placeholder 2"/>
          <p:cNvSpPr txBox="1">
            <a:spLocks/>
          </p:cNvSpPr>
          <p:nvPr/>
        </p:nvSpPr>
        <p:spPr>
          <a:xfrm>
            <a:off x="531949" y="1233894"/>
            <a:ext cx="7655728" cy="5167669"/>
          </a:xfrm>
          <a:prstGeom prst="rect">
            <a:avLst/>
          </a:prstGeom>
        </p:spPr>
        <p:txBody>
          <a:bodyPr vert="horz" wrap="square" lIns="149178" tIns="93236" rIns="149178" bIns="93236"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456975" marR="0" lvl="0" indent="-456975" algn="l" defTabSz="932317" rtl="0" eaLnBrk="1" fontAlgn="auto" latinLnBrk="0" hangingPunct="1">
              <a:lnSpc>
                <a:spcPct val="90000"/>
              </a:lnSpc>
              <a:spcBef>
                <a:spcPct val="20000"/>
              </a:spcBef>
              <a:spcAft>
                <a:spcPts val="1799"/>
              </a:spcAft>
              <a:buClrTx/>
              <a:buSzPct val="90000"/>
              <a:buFont typeface="Wingdings" panose="05000000000000000000" pitchFamily="2" charset="2"/>
              <a:buChar char="à"/>
              <a:tabLst/>
              <a:defRPr/>
            </a:pPr>
            <a:r>
              <a:rPr kumimoji="0" lang="en-US" sz="2040" b="0" i="0" u="none" strike="noStrike" kern="1200" cap="none" spc="0" normalizeH="0" baseline="0" noProof="0" dirty="0">
                <a:ln>
                  <a:noFill/>
                </a:ln>
                <a:solidFill>
                  <a:srgbClr val="FFFFFF"/>
                </a:solidFill>
                <a:effectLst/>
                <a:uLnTx/>
                <a:uFillTx/>
                <a:latin typeface="Segoe UI Light"/>
                <a:ea typeface="Calibri" panose="020F0502020204030204" pitchFamily="34" charset="0"/>
                <a:cs typeface="Times New Roman" panose="02020603050405020304" pitchFamily="18" charset="0"/>
              </a:rPr>
              <a:t>Innovate faster </a:t>
            </a:r>
          </a:p>
          <a:p>
            <a:pPr marL="456975" marR="0" lvl="0" indent="-456975" algn="l" defTabSz="932317" rtl="0" eaLnBrk="1" fontAlgn="auto" latinLnBrk="0" hangingPunct="1">
              <a:lnSpc>
                <a:spcPct val="90000"/>
              </a:lnSpc>
              <a:spcBef>
                <a:spcPct val="20000"/>
              </a:spcBef>
              <a:spcAft>
                <a:spcPts val="1799"/>
              </a:spcAft>
              <a:buClrTx/>
              <a:buSzPct val="90000"/>
              <a:buFont typeface="Wingdings" panose="05000000000000000000" pitchFamily="2" charset="2"/>
              <a:buChar char="à"/>
              <a:tabLst/>
              <a:defRPr/>
            </a:pPr>
            <a:r>
              <a:rPr kumimoji="0" lang="en-US" sz="2040" b="0" i="0" u="none" strike="noStrike" kern="1200" cap="none" spc="0" normalizeH="0" baseline="0" noProof="0" dirty="0">
                <a:ln>
                  <a:noFill/>
                </a:ln>
                <a:solidFill>
                  <a:srgbClr val="FFFFFF"/>
                </a:solidFill>
                <a:effectLst/>
                <a:uLnTx/>
                <a:uFillTx/>
                <a:latin typeface="Segoe UI Light"/>
                <a:ea typeface="Calibri" panose="020F0502020204030204" pitchFamily="34" charset="0"/>
                <a:cs typeface="Times New Roman" panose="02020603050405020304" pitchFamily="18" charset="0"/>
              </a:rPr>
              <a:t>Power users build “no code” solutions</a:t>
            </a:r>
          </a:p>
          <a:p>
            <a:pPr marL="698229" marR="0" lvl="1" indent="-456975" algn="l" defTabSz="932317" rtl="0" eaLnBrk="1" fontAlgn="auto" latinLnBrk="0" hangingPunct="1">
              <a:lnSpc>
                <a:spcPct val="90000"/>
              </a:lnSpc>
              <a:spcBef>
                <a:spcPct val="20000"/>
              </a:spcBef>
              <a:spcAft>
                <a:spcPts val="1799"/>
              </a:spcAft>
              <a:buClrTx/>
              <a:buSzPct val="90000"/>
              <a:buFont typeface="Wingdings" panose="05000000000000000000" pitchFamily="2" charset="2"/>
              <a:buChar char="à"/>
              <a:tabLst/>
              <a:defRPr/>
            </a:pPr>
            <a:r>
              <a:rPr kumimoji="0" lang="en-US" sz="1632" b="0" i="0" u="none" strike="noStrike" kern="1200" cap="none" spc="0" normalizeH="0" baseline="0" noProof="0" dirty="0">
                <a:ln>
                  <a:noFill/>
                </a:ln>
                <a:solidFill>
                  <a:srgbClr val="FFFFFF"/>
                </a:solidFill>
                <a:effectLst/>
                <a:uLnTx/>
                <a:uFillTx/>
                <a:latin typeface="Segoe UI"/>
                <a:ea typeface="Calibri" panose="020F0502020204030204" pitchFamily="34" charset="0"/>
                <a:cs typeface="Times New Roman" panose="02020603050405020304" pitchFamily="18" charset="0"/>
              </a:rPr>
              <a:t>Create mobile business apps with clicks, ‘not code’</a:t>
            </a:r>
            <a:endParaRPr kumimoji="0" lang="en-US" sz="1632" b="0" i="0" u="none" strike="noStrike" kern="1200" cap="none" spc="0" normalizeH="0" baseline="0" noProof="0" dirty="0">
              <a:ln>
                <a:noFill/>
              </a:ln>
              <a:solidFill>
                <a:srgbClr val="FFFFFF"/>
              </a:solidFill>
              <a:effectLst/>
              <a:uLnTx/>
              <a:uFillTx/>
              <a:latin typeface="Segoe UI Light"/>
              <a:ea typeface="Calibri" panose="020F0502020204030204" pitchFamily="34" charset="0"/>
              <a:cs typeface="Times New Roman" panose="02020603050405020304" pitchFamily="18" charset="0"/>
            </a:endParaRPr>
          </a:p>
          <a:p>
            <a:pPr marL="456975" marR="0" lvl="0" indent="-456975" algn="l" defTabSz="932317" rtl="0" eaLnBrk="1" fontAlgn="auto" latinLnBrk="0" hangingPunct="1">
              <a:lnSpc>
                <a:spcPct val="90000"/>
              </a:lnSpc>
              <a:spcBef>
                <a:spcPct val="20000"/>
              </a:spcBef>
              <a:spcAft>
                <a:spcPts val="1799"/>
              </a:spcAft>
              <a:buClrTx/>
              <a:buSzPct val="90000"/>
              <a:buFont typeface="Wingdings" panose="05000000000000000000" pitchFamily="2" charset="2"/>
              <a:buChar char="à"/>
              <a:tabLst/>
              <a:defRPr/>
            </a:pPr>
            <a:r>
              <a:rPr kumimoji="0" lang="en-US" sz="2040" b="0" i="0" u="none" strike="noStrike" kern="1200" cap="none" spc="0" normalizeH="0" baseline="0" noProof="0" dirty="0">
                <a:ln>
                  <a:noFill/>
                </a:ln>
                <a:solidFill>
                  <a:srgbClr val="FFFFFF"/>
                </a:solidFill>
                <a:effectLst/>
                <a:uLnTx/>
                <a:uFillTx/>
                <a:latin typeface="Segoe UI Light"/>
                <a:ea typeface="Calibri" panose="020F0502020204030204" pitchFamily="34" charset="0"/>
                <a:cs typeface="Times New Roman" panose="02020603050405020304" pitchFamily="18" charset="0"/>
              </a:rPr>
              <a:t>Enterprise Developers and IT pros</a:t>
            </a:r>
          </a:p>
          <a:p>
            <a:pPr marL="456975" marR="0" lvl="0" indent="-456975" algn="l" defTabSz="932317" rtl="0" eaLnBrk="1" fontAlgn="auto" latinLnBrk="0" hangingPunct="1">
              <a:lnSpc>
                <a:spcPct val="90000"/>
              </a:lnSpc>
              <a:spcBef>
                <a:spcPct val="20000"/>
              </a:spcBef>
              <a:spcAft>
                <a:spcPts val="1799"/>
              </a:spcAft>
              <a:buClrTx/>
              <a:buSzPct val="90000"/>
              <a:buFont typeface="Wingdings" panose="05000000000000000000" pitchFamily="2" charset="2"/>
              <a:buChar char="à"/>
              <a:tabLst/>
              <a:defRPr/>
            </a:pPr>
            <a:r>
              <a:rPr kumimoji="0" lang="en-US" sz="2040" b="0" i="0" u="none" strike="noStrike" kern="1200" cap="none" spc="0" normalizeH="0" baseline="0" noProof="0" dirty="0">
                <a:ln>
                  <a:noFill/>
                </a:ln>
                <a:solidFill>
                  <a:srgbClr val="FFFFFF"/>
                </a:solidFill>
                <a:effectLst/>
                <a:uLnTx/>
                <a:uFillTx/>
                <a:latin typeface="Segoe UI Light"/>
                <a:ea typeface="Calibri" panose="020F0502020204030204" pitchFamily="34" charset="0"/>
                <a:cs typeface="Times New Roman" panose="02020603050405020304" pitchFamily="18" charset="0"/>
              </a:rPr>
              <a:t>Extend capabilities for power users</a:t>
            </a:r>
          </a:p>
          <a:p>
            <a:pPr marL="456975" marR="0" lvl="0" indent="-456975" algn="l" defTabSz="932317" rtl="0" eaLnBrk="1" fontAlgn="auto" latinLnBrk="0" hangingPunct="1">
              <a:lnSpc>
                <a:spcPct val="90000"/>
              </a:lnSpc>
              <a:spcBef>
                <a:spcPct val="20000"/>
              </a:spcBef>
              <a:spcAft>
                <a:spcPts val="1799"/>
              </a:spcAft>
              <a:buClrTx/>
              <a:buSzPct val="90000"/>
              <a:buFont typeface="Wingdings" panose="05000000000000000000" pitchFamily="2" charset="2"/>
              <a:buChar char="à"/>
              <a:tabLst/>
              <a:defRPr/>
            </a:pPr>
            <a:r>
              <a:rPr kumimoji="0" lang="en-US" sz="2040" b="0" i="0" u="none" strike="noStrike" kern="1200" cap="none" spc="0" normalizeH="0" baseline="0" noProof="0" dirty="0">
                <a:ln>
                  <a:noFill/>
                </a:ln>
                <a:solidFill>
                  <a:srgbClr val="FFFFFF"/>
                </a:solidFill>
                <a:effectLst/>
                <a:uLnTx/>
                <a:uFillTx/>
                <a:latin typeface="Segoe UI Light"/>
                <a:ea typeface="Calibri" panose="020F0502020204030204" pitchFamily="34" charset="0"/>
                <a:cs typeface="Times New Roman" panose="02020603050405020304" pitchFamily="18" charset="0"/>
              </a:rPr>
              <a:t>Rich platform services with power of Azure</a:t>
            </a:r>
          </a:p>
          <a:p>
            <a:pPr marL="698229" marR="0" lvl="1" indent="-456975" algn="l" defTabSz="932317" rtl="0" eaLnBrk="1" fontAlgn="auto" latinLnBrk="0" hangingPunct="1">
              <a:lnSpc>
                <a:spcPct val="90000"/>
              </a:lnSpc>
              <a:spcBef>
                <a:spcPct val="20000"/>
              </a:spcBef>
              <a:spcAft>
                <a:spcPts val="1799"/>
              </a:spcAft>
              <a:buClrTx/>
              <a:buSzPct val="90000"/>
              <a:buFont typeface="Wingdings" panose="05000000000000000000" pitchFamily="2" charset="2"/>
              <a:buChar char="à"/>
              <a:tabLst/>
              <a:defRPr/>
            </a:pPr>
            <a:r>
              <a:rPr kumimoji="0" lang="en-US" sz="1632" b="0" i="0" u="none" strike="noStrike" kern="1200" cap="none" spc="0" normalizeH="0" baseline="0" noProof="0" dirty="0">
                <a:ln>
                  <a:noFill/>
                </a:ln>
                <a:solidFill>
                  <a:srgbClr val="FFFFFF"/>
                </a:solidFill>
                <a:effectLst/>
                <a:uLnTx/>
                <a:uFillTx/>
                <a:latin typeface="Segoe UI"/>
                <a:ea typeface="Calibri" panose="020F0502020204030204" pitchFamily="34" charset="0"/>
                <a:cs typeface="Times New Roman" panose="02020603050405020304" pitchFamily="18" charset="0"/>
              </a:rPr>
              <a:t>App Services, Service Fabric, Azure Functions, Logic Apps, API Management, BizTalk…Turn your data into apps</a:t>
            </a:r>
          </a:p>
          <a:p>
            <a:pPr marL="456975" marR="0" lvl="0" indent="-456975" algn="l" defTabSz="932317" rtl="0" eaLnBrk="1" fontAlgn="auto" latinLnBrk="0" hangingPunct="1">
              <a:lnSpc>
                <a:spcPct val="90000"/>
              </a:lnSpc>
              <a:spcBef>
                <a:spcPct val="20000"/>
              </a:spcBef>
              <a:spcAft>
                <a:spcPts val="1799"/>
              </a:spcAft>
              <a:buClrTx/>
              <a:buSzPct val="90000"/>
              <a:buFont typeface="Wingdings" panose="05000000000000000000" pitchFamily="2" charset="2"/>
              <a:buChar char="à"/>
              <a:tabLst/>
              <a:defRPr/>
            </a:pPr>
            <a:r>
              <a:rPr kumimoji="0" lang="en-US" sz="2040" b="0" i="0" u="none" strike="noStrike" kern="1200" cap="none" spc="0" normalizeH="0" baseline="0" noProof="0" dirty="0">
                <a:ln>
                  <a:noFill/>
                </a:ln>
                <a:solidFill>
                  <a:srgbClr val="FFFFFF"/>
                </a:solidFill>
                <a:effectLst/>
                <a:uLnTx/>
                <a:uFillTx/>
                <a:latin typeface="Segoe UI Light"/>
                <a:ea typeface="Calibri" panose="020F0502020204030204" pitchFamily="34" charset="0"/>
                <a:cs typeface="Times New Roman" panose="02020603050405020304" pitchFamily="18" charset="0"/>
              </a:rPr>
              <a:t>Connects to everywhere, securely</a:t>
            </a:r>
          </a:p>
          <a:p>
            <a:pPr marL="456975" marR="0" lvl="0" indent="-456975" algn="l" defTabSz="932317" rtl="0" eaLnBrk="1" fontAlgn="auto" latinLnBrk="0" hangingPunct="1">
              <a:lnSpc>
                <a:spcPct val="90000"/>
              </a:lnSpc>
              <a:spcBef>
                <a:spcPct val="20000"/>
              </a:spcBef>
              <a:spcAft>
                <a:spcPts val="1799"/>
              </a:spcAft>
              <a:buClrTx/>
              <a:buSzPct val="90000"/>
              <a:buFont typeface="Wingdings" panose="05000000000000000000" pitchFamily="2" charset="2"/>
              <a:buChar char="à"/>
              <a:tabLst/>
              <a:defRPr/>
            </a:pPr>
            <a:r>
              <a:rPr kumimoji="0" lang="en-US" sz="2040" b="0" i="0" u="none" strike="noStrike" kern="1200" cap="none" spc="0" normalizeH="0" baseline="0" noProof="0" dirty="0">
                <a:ln>
                  <a:noFill/>
                </a:ln>
                <a:solidFill>
                  <a:srgbClr val="FFFFFF"/>
                </a:solidFill>
                <a:effectLst/>
                <a:uLnTx/>
                <a:uFillTx/>
                <a:latin typeface="Segoe UI Light"/>
                <a:ea typeface="Calibri" panose="020F0502020204030204" pitchFamily="34" charset="0"/>
                <a:cs typeface="Times New Roman" panose="02020603050405020304" pitchFamily="18" charset="0"/>
              </a:rPr>
              <a:t>It works on all devices, Easy to deploy and test</a:t>
            </a:r>
          </a:p>
        </p:txBody>
      </p:sp>
      <p:pic>
        <p:nvPicPr>
          <p:cNvPr id="8" name="Picture 2" descr="https://businessplatform.microsoft.com/images/pages/innovate-faster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58248" y="1162375"/>
            <a:ext cx="4219734" cy="529151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bwMode="auto">
          <a:xfrm>
            <a:off x="9446960" y="3079071"/>
            <a:ext cx="2455949" cy="754964"/>
          </a:xfrm>
          <a:prstGeom prst="rect">
            <a:avLst/>
          </a:prstGeom>
          <a:noFill/>
          <a:ln w="28575">
            <a:solidFill>
              <a:srgbClr val="FFFF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pt-PT"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Rectangle 9"/>
          <p:cNvSpPr/>
          <p:nvPr/>
        </p:nvSpPr>
        <p:spPr bwMode="auto">
          <a:xfrm>
            <a:off x="9978025" y="5578204"/>
            <a:ext cx="1393355" cy="931314"/>
          </a:xfrm>
          <a:prstGeom prst="rect">
            <a:avLst/>
          </a:prstGeom>
          <a:noFill/>
          <a:ln w="28575">
            <a:solidFill>
              <a:srgbClr val="FFFF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pt-PT"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Rectangle 11"/>
          <p:cNvSpPr/>
          <p:nvPr/>
        </p:nvSpPr>
        <p:spPr bwMode="auto">
          <a:xfrm>
            <a:off x="8129470" y="4218920"/>
            <a:ext cx="3877059" cy="754964"/>
          </a:xfrm>
          <a:prstGeom prst="rect">
            <a:avLst/>
          </a:prstGeom>
          <a:noFill/>
          <a:ln w="28575">
            <a:solidFill>
              <a:srgbClr val="FFFF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pt-PT"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Rectangle 10"/>
          <p:cNvSpPr/>
          <p:nvPr/>
        </p:nvSpPr>
        <p:spPr>
          <a:xfrm>
            <a:off x="2502" y="6623877"/>
            <a:ext cx="12431473" cy="382308"/>
          </a:xfrm>
          <a:prstGeom prst="rect">
            <a:avLst/>
          </a:prstGeom>
        </p:spPr>
        <p:txBody>
          <a:bodyPr wrap="square">
            <a:spAutoFit/>
          </a:bodyPr>
          <a:lstStyle/>
          <a:p>
            <a:pPr marL="0" marR="0" lvl="0" indent="0" algn="ctr" defTabSz="932317" rtl="0" eaLnBrk="1" fontAlgn="auto" latinLnBrk="0" hangingPunct="1">
              <a:lnSpc>
                <a:spcPct val="100000"/>
              </a:lnSpc>
              <a:spcBef>
                <a:spcPts val="0"/>
              </a:spcBef>
              <a:spcAft>
                <a:spcPts val="1799"/>
              </a:spcAft>
              <a:buClrTx/>
              <a:buSzTx/>
              <a:buFontTx/>
              <a:buNone/>
              <a:tabLst/>
              <a:defRPr/>
            </a:pPr>
            <a:r>
              <a:rPr kumimoji="0" lang="en-US" sz="1836" b="0" i="0" u="none" strike="noStrike" kern="1200" cap="none" spc="0" normalizeH="0" baseline="0" noProof="0" dirty="0">
                <a:ln>
                  <a:noFill/>
                </a:ln>
                <a:solidFill>
                  <a:srgbClr val="FFFFFF"/>
                </a:solidFill>
                <a:effectLst/>
                <a:uLnTx/>
                <a:uFillTx/>
                <a:latin typeface="Segoe UI"/>
                <a:ea typeface="Calibri" panose="020F0502020204030204" pitchFamily="34" charset="0"/>
                <a:cs typeface="Times New Roman" panose="02020603050405020304" pitchFamily="18" charset="0"/>
              </a:rPr>
              <a:t>https://powerusers.microsoft.com/                      https://businessplatform.microsoft.com/en-us/</a:t>
            </a:r>
          </a:p>
        </p:txBody>
      </p:sp>
    </p:spTree>
    <p:extLst>
      <p:ext uri="{BB962C8B-B14F-4D97-AF65-F5344CB8AC3E}">
        <p14:creationId xmlns:p14="http://schemas.microsoft.com/office/powerpoint/2010/main" val="3246323803"/>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extBox 37"/>
          <p:cNvSpPr txBox="1"/>
          <p:nvPr/>
        </p:nvSpPr>
        <p:spPr>
          <a:xfrm>
            <a:off x="1508622" y="573203"/>
            <a:ext cx="9598531" cy="1274858"/>
          </a:xfrm>
          <a:prstGeom prst="rect">
            <a:avLst/>
          </a:prstGeom>
          <a:noFill/>
        </p:spPr>
        <p:txBody>
          <a:bodyPr wrap="square" lIns="182806" tIns="146246" rIns="182806" bIns="146246" rtlCol="0">
            <a:spAutoFit/>
          </a:bodyPr>
          <a:lstStyle/>
          <a:p>
            <a:pPr marL="0" marR="0" lvl="0" indent="0" algn="ctr" defTabSz="932317" rtl="0" eaLnBrk="1" fontAlgn="auto" latinLnBrk="0" hangingPunct="1">
              <a:lnSpc>
                <a:spcPct val="90000"/>
              </a:lnSpc>
              <a:spcBef>
                <a:spcPts val="0"/>
              </a:spcBef>
              <a:spcAft>
                <a:spcPts val="600"/>
              </a:spcAft>
              <a:buClrTx/>
              <a:buSzTx/>
              <a:buFontTx/>
              <a:buNone/>
              <a:tabLst/>
              <a:defRPr/>
            </a:pPr>
            <a:r>
              <a:rPr kumimoji="0" lang="en-US" sz="3467"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Businesses need to deliver apps in a way that stays </a:t>
            </a:r>
            <a:r>
              <a:rPr kumimoji="0" lang="en-US" sz="3467" b="1" i="0" u="sng"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extensible, connected, secure and fast</a:t>
            </a:r>
          </a:p>
        </p:txBody>
      </p:sp>
      <p:grpSp>
        <p:nvGrpSpPr>
          <p:cNvPr id="17" name="Group 16"/>
          <p:cNvGrpSpPr/>
          <p:nvPr/>
        </p:nvGrpSpPr>
        <p:grpSpPr>
          <a:xfrm>
            <a:off x="3145222" y="1848061"/>
            <a:ext cx="6228697" cy="4153429"/>
            <a:chOff x="3674612" y="1846777"/>
            <a:chExt cx="4859789" cy="3240611"/>
          </a:xfrm>
        </p:grpSpPr>
        <p:sp>
          <p:nvSpPr>
            <p:cNvPr id="14" name="Title 1"/>
            <p:cNvSpPr txBox="1">
              <a:spLocks/>
            </p:cNvSpPr>
            <p:nvPr/>
          </p:nvSpPr>
          <p:spPr>
            <a:xfrm>
              <a:off x="3674613" y="4203567"/>
              <a:ext cx="4859788" cy="719473"/>
            </a:xfrm>
            <a:prstGeom prst="rect">
              <a:avLst/>
            </a:prstGeom>
            <a:solidFill>
              <a:schemeClr val="tx1">
                <a:lumMod val="20000"/>
                <a:lumOff val="80000"/>
              </a:schemeClr>
            </a:solidFill>
          </p:spPr>
          <p:txBody>
            <a:bodyPr vert="horz" wrap="square" lIns="146246" tIns="91403" rIns="146246" bIns="91403" rtlCol="0" anchor="ctr">
              <a:normAutofit/>
            </a:bodyPr>
            <a:lstStyle>
              <a:lvl1pPr algn="l" defTabSz="932742" rtl="0" eaLnBrk="1" latinLnBrk="0" hangingPunct="1">
                <a:lnSpc>
                  <a:spcPct val="90000"/>
                </a:lnSpc>
                <a:spcBef>
                  <a:spcPct val="0"/>
                </a:spcBef>
                <a:buNone/>
                <a:defRPr lang="en-US" sz="4896"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51018" rtl="0" eaLnBrk="1" fontAlgn="auto" latinLnBrk="0" hangingPunct="1">
                <a:lnSpc>
                  <a:spcPct val="90000"/>
                </a:lnSpc>
                <a:spcBef>
                  <a:spcPct val="0"/>
                </a:spcBef>
                <a:spcAft>
                  <a:spcPts val="0"/>
                </a:spcAft>
                <a:buClrTx/>
                <a:buSzTx/>
                <a:buFontTx/>
                <a:buNone/>
                <a:tabLst/>
                <a:defRPr/>
              </a:pPr>
              <a:endParaRPr kumimoji="0" lang="en-US" sz="3263" b="0" i="0" u="none" strike="noStrike" kern="1200" cap="none" spc="-102" normalizeH="0" baseline="0" noProof="0" dirty="0">
                <a:ln w="3175">
                  <a:noFill/>
                </a:ln>
                <a:solidFill>
                  <a:srgbClr val="E7E6E6">
                    <a:lumMod val="10000"/>
                  </a:srgbClr>
                </a:solidFill>
                <a:effectLst/>
                <a:uLnTx/>
                <a:uFillTx/>
                <a:latin typeface="Segoe UI Semilight" panose="020B0402040204020203" pitchFamily="34" charset="0"/>
                <a:ea typeface="+mn-ea"/>
                <a:cs typeface="Segoe UI Semilight" panose="020B0402040204020203" pitchFamily="34" charset="0"/>
              </a:endParaRPr>
            </a:p>
          </p:txBody>
        </p:sp>
        <p:grpSp>
          <p:nvGrpSpPr>
            <p:cNvPr id="20" name="Group 19"/>
            <p:cNvGrpSpPr/>
            <p:nvPr/>
          </p:nvGrpSpPr>
          <p:grpSpPr>
            <a:xfrm>
              <a:off x="3830037" y="4773639"/>
              <a:ext cx="4531924" cy="313749"/>
              <a:chOff x="3906837" y="4868862"/>
              <a:chExt cx="4622800" cy="320040"/>
            </a:xfrm>
          </p:grpSpPr>
          <p:sp>
            <p:nvSpPr>
              <p:cNvPr id="45" name="Hexagon 44"/>
              <p:cNvSpPr/>
              <p:nvPr/>
            </p:nvSpPr>
            <p:spPr bwMode="auto">
              <a:xfrm rot="5400000">
                <a:off x="3883977" y="4891722"/>
                <a:ext cx="320040" cy="274320"/>
              </a:xfrm>
              <a:prstGeom prst="hexagon">
                <a:avLst/>
              </a:prstGeom>
              <a:solidFill>
                <a:srgbClr val="00D8C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marL="0" marR="0" lvl="0" indent="0" algn="ctr" defTabSz="932013" rtl="0" eaLnBrk="1" fontAlgn="base" latinLnBrk="0" hangingPunct="1">
                  <a:lnSpc>
                    <a:spcPct val="90000"/>
                  </a:lnSpc>
                  <a:spcBef>
                    <a:spcPct val="0"/>
                  </a:spcBef>
                  <a:spcAft>
                    <a:spcPct val="0"/>
                  </a:spcAft>
                  <a:buClrTx/>
                  <a:buSzTx/>
                  <a:buFontTx/>
                  <a:buNone/>
                  <a:tabLst/>
                  <a:defRPr/>
                </a:pPr>
                <a:endParaRPr kumimoji="0" lang="en-US" sz="3263" b="0" i="0" u="none" strike="noStrike" kern="120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46" name="Hexagon 45"/>
              <p:cNvSpPr/>
              <p:nvPr/>
            </p:nvSpPr>
            <p:spPr bwMode="auto">
              <a:xfrm rot="5400000">
                <a:off x="4427537" y="4891722"/>
                <a:ext cx="320040" cy="274320"/>
              </a:xfrm>
              <a:prstGeom prst="hexagon">
                <a:avLst/>
              </a:prstGeom>
              <a:solidFill>
                <a:srgbClr val="00D8C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marL="0" marR="0" lvl="0" indent="0" algn="ctr" defTabSz="932013" rtl="0" eaLnBrk="1" fontAlgn="base" latinLnBrk="0" hangingPunct="1">
                  <a:lnSpc>
                    <a:spcPct val="90000"/>
                  </a:lnSpc>
                  <a:spcBef>
                    <a:spcPct val="0"/>
                  </a:spcBef>
                  <a:spcAft>
                    <a:spcPct val="0"/>
                  </a:spcAft>
                  <a:buClrTx/>
                  <a:buSzTx/>
                  <a:buFontTx/>
                  <a:buNone/>
                  <a:tabLst/>
                  <a:defRPr/>
                </a:pPr>
                <a:endParaRPr kumimoji="0" lang="en-US" sz="3263" b="0" i="0" u="none" strike="noStrike" kern="120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48" name="Hexagon 47"/>
              <p:cNvSpPr/>
              <p:nvPr/>
            </p:nvSpPr>
            <p:spPr bwMode="auto">
              <a:xfrm rot="5400000">
                <a:off x="4971097" y="4891722"/>
                <a:ext cx="320040" cy="274320"/>
              </a:xfrm>
              <a:prstGeom prst="hexagon">
                <a:avLst/>
              </a:prstGeom>
              <a:solidFill>
                <a:srgbClr val="00D8C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marL="0" marR="0" lvl="0" indent="0" algn="ctr" defTabSz="932013" rtl="0" eaLnBrk="1" fontAlgn="base" latinLnBrk="0" hangingPunct="1">
                  <a:lnSpc>
                    <a:spcPct val="90000"/>
                  </a:lnSpc>
                  <a:spcBef>
                    <a:spcPct val="0"/>
                  </a:spcBef>
                  <a:spcAft>
                    <a:spcPct val="0"/>
                  </a:spcAft>
                  <a:buClrTx/>
                  <a:buSzTx/>
                  <a:buFontTx/>
                  <a:buNone/>
                  <a:tabLst/>
                  <a:defRPr/>
                </a:pPr>
                <a:endParaRPr kumimoji="0" lang="en-US" sz="3263" b="0" i="0" u="none" strike="noStrike" kern="120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50" name="Hexagon 49"/>
              <p:cNvSpPr/>
              <p:nvPr/>
            </p:nvSpPr>
            <p:spPr bwMode="auto">
              <a:xfrm rot="5400000">
                <a:off x="5514657" y="4891722"/>
                <a:ext cx="320040" cy="274320"/>
              </a:xfrm>
              <a:prstGeom prst="hexagon">
                <a:avLst/>
              </a:prstGeom>
              <a:solidFill>
                <a:srgbClr val="00D8C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marL="0" marR="0" lvl="0" indent="0" algn="ctr" defTabSz="932013" rtl="0" eaLnBrk="1" fontAlgn="base" latinLnBrk="0" hangingPunct="1">
                  <a:lnSpc>
                    <a:spcPct val="90000"/>
                  </a:lnSpc>
                  <a:spcBef>
                    <a:spcPct val="0"/>
                  </a:spcBef>
                  <a:spcAft>
                    <a:spcPct val="0"/>
                  </a:spcAft>
                  <a:buClrTx/>
                  <a:buSzTx/>
                  <a:buFontTx/>
                  <a:buNone/>
                  <a:tabLst/>
                  <a:defRPr/>
                </a:pPr>
                <a:endParaRPr kumimoji="0" lang="en-US" sz="3263" b="0" i="0" u="none" strike="noStrike" kern="120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51" name="Hexagon 50"/>
              <p:cNvSpPr/>
              <p:nvPr/>
            </p:nvSpPr>
            <p:spPr bwMode="auto">
              <a:xfrm rot="5400000">
                <a:off x="6058217" y="4891722"/>
                <a:ext cx="320040" cy="274320"/>
              </a:xfrm>
              <a:prstGeom prst="hexagon">
                <a:avLst/>
              </a:prstGeom>
              <a:solidFill>
                <a:srgbClr val="00D8C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marL="0" marR="0" lvl="0" indent="0" algn="ctr" defTabSz="932013" rtl="0" eaLnBrk="1" fontAlgn="base" latinLnBrk="0" hangingPunct="1">
                  <a:lnSpc>
                    <a:spcPct val="90000"/>
                  </a:lnSpc>
                  <a:spcBef>
                    <a:spcPct val="0"/>
                  </a:spcBef>
                  <a:spcAft>
                    <a:spcPct val="0"/>
                  </a:spcAft>
                  <a:buClrTx/>
                  <a:buSzTx/>
                  <a:buFontTx/>
                  <a:buNone/>
                  <a:tabLst/>
                  <a:defRPr/>
                </a:pPr>
                <a:endParaRPr kumimoji="0" lang="en-US" sz="3263" b="0" i="0" u="none" strike="noStrike" kern="120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52" name="Hexagon 51"/>
              <p:cNvSpPr/>
              <p:nvPr/>
            </p:nvSpPr>
            <p:spPr bwMode="auto">
              <a:xfrm rot="5400000">
                <a:off x="6601777" y="4891722"/>
                <a:ext cx="320040" cy="274320"/>
              </a:xfrm>
              <a:prstGeom prst="hexagon">
                <a:avLst/>
              </a:prstGeom>
              <a:solidFill>
                <a:srgbClr val="00D8C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marL="0" marR="0" lvl="0" indent="0" algn="ctr" defTabSz="932013" rtl="0" eaLnBrk="1" fontAlgn="base" latinLnBrk="0" hangingPunct="1">
                  <a:lnSpc>
                    <a:spcPct val="90000"/>
                  </a:lnSpc>
                  <a:spcBef>
                    <a:spcPct val="0"/>
                  </a:spcBef>
                  <a:spcAft>
                    <a:spcPct val="0"/>
                  </a:spcAft>
                  <a:buClrTx/>
                  <a:buSzTx/>
                  <a:buFontTx/>
                  <a:buNone/>
                  <a:tabLst/>
                  <a:defRPr/>
                </a:pPr>
                <a:endParaRPr kumimoji="0" lang="en-US" sz="3263" b="0" i="0" u="none" strike="noStrike" kern="120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53" name="Hexagon 52"/>
              <p:cNvSpPr/>
              <p:nvPr/>
            </p:nvSpPr>
            <p:spPr bwMode="auto">
              <a:xfrm rot="5400000">
                <a:off x="7145337" y="4891722"/>
                <a:ext cx="320040" cy="274320"/>
              </a:xfrm>
              <a:prstGeom prst="hexagon">
                <a:avLst/>
              </a:prstGeom>
              <a:solidFill>
                <a:srgbClr val="00D8C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marL="0" marR="0" lvl="0" indent="0" algn="ctr" defTabSz="932013" rtl="0" eaLnBrk="1" fontAlgn="base" latinLnBrk="0" hangingPunct="1">
                  <a:lnSpc>
                    <a:spcPct val="90000"/>
                  </a:lnSpc>
                  <a:spcBef>
                    <a:spcPct val="0"/>
                  </a:spcBef>
                  <a:spcAft>
                    <a:spcPct val="0"/>
                  </a:spcAft>
                  <a:buClrTx/>
                  <a:buSzTx/>
                  <a:buFontTx/>
                  <a:buNone/>
                  <a:tabLst/>
                  <a:defRPr/>
                </a:pPr>
                <a:endParaRPr kumimoji="0" lang="en-US" sz="3263" b="0" i="0" u="none" strike="noStrike" kern="120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57" name="Hexagon 56"/>
              <p:cNvSpPr/>
              <p:nvPr/>
            </p:nvSpPr>
            <p:spPr bwMode="auto">
              <a:xfrm rot="5400000">
                <a:off x="7688897" y="4891722"/>
                <a:ext cx="320040" cy="274320"/>
              </a:xfrm>
              <a:prstGeom prst="hexagon">
                <a:avLst/>
              </a:prstGeom>
              <a:solidFill>
                <a:srgbClr val="00D8C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marL="0" marR="0" lvl="0" indent="0" algn="ctr" defTabSz="932013" rtl="0" eaLnBrk="1" fontAlgn="base" latinLnBrk="0" hangingPunct="1">
                  <a:lnSpc>
                    <a:spcPct val="90000"/>
                  </a:lnSpc>
                  <a:spcBef>
                    <a:spcPct val="0"/>
                  </a:spcBef>
                  <a:spcAft>
                    <a:spcPct val="0"/>
                  </a:spcAft>
                  <a:buClrTx/>
                  <a:buSzTx/>
                  <a:buFontTx/>
                  <a:buNone/>
                  <a:tabLst/>
                  <a:defRPr/>
                </a:pPr>
                <a:endParaRPr kumimoji="0" lang="en-US" sz="3263" b="0" i="0" u="none" strike="noStrike" kern="120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60" name="Hexagon 59"/>
              <p:cNvSpPr/>
              <p:nvPr/>
            </p:nvSpPr>
            <p:spPr bwMode="auto">
              <a:xfrm rot="5400000">
                <a:off x="8232457" y="4891722"/>
                <a:ext cx="320040" cy="274320"/>
              </a:xfrm>
              <a:prstGeom prst="hexagon">
                <a:avLst/>
              </a:prstGeom>
              <a:solidFill>
                <a:srgbClr val="00D8C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marL="0" marR="0" lvl="0" indent="0" algn="ctr" defTabSz="932013" rtl="0" eaLnBrk="1" fontAlgn="base" latinLnBrk="0" hangingPunct="1">
                  <a:lnSpc>
                    <a:spcPct val="90000"/>
                  </a:lnSpc>
                  <a:spcBef>
                    <a:spcPct val="0"/>
                  </a:spcBef>
                  <a:spcAft>
                    <a:spcPct val="0"/>
                  </a:spcAft>
                  <a:buClrTx/>
                  <a:buSzTx/>
                  <a:buFontTx/>
                  <a:buNone/>
                  <a:tabLst/>
                  <a:defRPr/>
                </a:pPr>
                <a:endParaRPr kumimoji="0" lang="en-US" sz="3263" b="0" i="0" u="none" strike="noStrike" kern="120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sp>
          <p:nvSpPr>
            <p:cNvPr id="5" name="Title 1"/>
            <p:cNvSpPr txBox="1">
              <a:spLocks/>
            </p:cNvSpPr>
            <p:nvPr/>
          </p:nvSpPr>
          <p:spPr>
            <a:xfrm>
              <a:off x="6338985" y="2352090"/>
              <a:ext cx="1914454" cy="1163455"/>
            </a:xfrm>
            <a:prstGeom prst="rect">
              <a:avLst/>
            </a:prstGeom>
            <a:solidFill>
              <a:srgbClr val="4F81BD"/>
            </a:solidFill>
          </p:spPr>
          <p:txBody>
            <a:bodyPr vert="horz" lIns="93223" tIns="46611" rIns="93223" bIns="46611" rtlCol="0" anchor="ctr">
              <a:normAutofit/>
            </a:bodyPr>
            <a:lstStyle>
              <a:lvl1pPr algn="l" defTabSz="914400" rtl="0" eaLnBrk="1" latinLnBrk="0" hangingPunct="1">
                <a:lnSpc>
                  <a:spcPct val="90000"/>
                </a:lnSpc>
                <a:spcBef>
                  <a:spcPct val="0"/>
                </a:spcBef>
                <a:buNone/>
                <a:defRPr sz="4800" kern="1200">
                  <a:solidFill>
                    <a:schemeClr val="tx1"/>
                  </a:solidFill>
                  <a:latin typeface="Segoe UI Light" panose="020B0502040204020203" pitchFamily="34" charset="0"/>
                  <a:ea typeface="+mj-ea"/>
                  <a:cs typeface="Segoe UI Light" panose="020B0502040204020203" pitchFamily="34" charset="0"/>
                </a:defRPr>
              </a:lvl1pPr>
            </a:lstStyle>
            <a:p>
              <a:pPr marL="0" marR="0" lvl="0" indent="0" algn="l" defTabSz="932317" rtl="0" eaLnBrk="1" fontAlgn="auto" latinLnBrk="0" hangingPunct="1">
                <a:lnSpc>
                  <a:spcPct val="90000"/>
                </a:lnSpc>
                <a:spcBef>
                  <a:spcPct val="0"/>
                </a:spcBef>
                <a:spcAft>
                  <a:spcPts val="0"/>
                </a:spcAft>
                <a:buClrTx/>
                <a:buSzTx/>
                <a:buFontTx/>
                <a:buNone/>
                <a:tabLst/>
                <a:defRPr/>
              </a:pPr>
              <a:r>
                <a:rPr kumimoji="0" lang="en-US" sz="1835" b="1" i="0" u="none" strike="noStrike" kern="1200" cap="none" spc="0" normalizeH="0" baseline="0" noProof="0" dirty="0">
                  <a:ln>
                    <a:noFill/>
                  </a:ln>
                  <a:solidFill>
                    <a:srgbClr val="E7E6E6">
                      <a:lumMod val="10000"/>
                    </a:srgbClr>
                  </a:solidFill>
                  <a:effectLst/>
                  <a:uLnTx/>
                  <a:uFillTx/>
                  <a:latin typeface="Calibri" panose="020F0502020204030204"/>
                  <a:ea typeface="+mj-ea"/>
                  <a:cs typeface="Segoe UI Semilight" panose="020B0402040204020203" pitchFamily="34" charset="0"/>
                </a:rPr>
                <a:t>   </a:t>
              </a:r>
              <a:r>
                <a:rPr kumimoji="0" lang="en-US" sz="1835" b="1" i="0" u="none" strike="noStrike" kern="1200" cap="none" spc="0" normalizeH="0" baseline="0" noProof="0" dirty="0">
                  <a:ln>
                    <a:noFill/>
                  </a:ln>
                  <a:solidFill>
                    <a:srgbClr val="FFFFFF"/>
                  </a:solidFill>
                  <a:effectLst/>
                  <a:uLnTx/>
                  <a:uFillTx/>
                  <a:latin typeface="Calibri" panose="020F0502020204030204"/>
                  <a:ea typeface="+mj-ea"/>
                  <a:cs typeface="Segoe UI Semilight" panose="020B0402040204020203" pitchFamily="34" charset="0"/>
                </a:rPr>
                <a:t>AUTOMATE</a:t>
              </a:r>
            </a:p>
            <a:p>
              <a:pPr marL="0" marR="0" lvl="0" indent="0" algn="l" defTabSz="932317" rtl="0" eaLnBrk="1" fontAlgn="auto" latinLnBrk="0" hangingPunct="1">
                <a:lnSpc>
                  <a:spcPct val="90000"/>
                </a:lnSpc>
                <a:spcBef>
                  <a:spcPct val="0"/>
                </a:spcBef>
                <a:spcAft>
                  <a:spcPts val="0"/>
                </a:spcAft>
                <a:buClrTx/>
                <a:buSzTx/>
                <a:buFontTx/>
                <a:buNone/>
                <a:tabLst/>
                <a:defRPr/>
              </a:pPr>
              <a:r>
                <a:rPr kumimoji="0" lang="en-US" sz="714" b="0" i="0" u="none" strike="noStrike" kern="1200" cap="none" spc="0" normalizeH="0" baseline="0" noProof="0" dirty="0">
                  <a:ln>
                    <a:noFill/>
                  </a:ln>
                  <a:solidFill>
                    <a:srgbClr val="FFFFFF"/>
                  </a:solidFill>
                  <a:effectLst/>
                  <a:uLnTx/>
                  <a:uFillTx/>
                  <a:latin typeface="Calibri" panose="020F0502020204030204"/>
                  <a:ea typeface="+mj-ea"/>
                  <a:cs typeface="Segoe UI Semilight" panose="020B0402040204020203" pitchFamily="34" charset="0"/>
                </a:rPr>
                <a:t/>
              </a:r>
              <a:br>
                <a:rPr kumimoji="0" lang="en-US" sz="714" b="0" i="0" u="none" strike="noStrike" kern="1200" cap="none" spc="0" normalizeH="0" baseline="0" noProof="0" dirty="0">
                  <a:ln>
                    <a:noFill/>
                  </a:ln>
                  <a:solidFill>
                    <a:srgbClr val="FFFFFF"/>
                  </a:solidFill>
                  <a:effectLst/>
                  <a:uLnTx/>
                  <a:uFillTx/>
                  <a:latin typeface="Calibri" panose="020F0502020204030204"/>
                  <a:ea typeface="+mj-ea"/>
                  <a:cs typeface="Segoe UI Semilight" panose="020B0402040204020203" pitchFamily="34" charset="0"/>
                </a:rPr>
              </a:br>
              <a:r>
                <a:rPr kumimoji="0" lang="en-US" sz="714" b="0" i="0" u="none" strike="noStrike" kern="1200" cap="none" spc="0" normalizeH="0" baseline="0" noProof="0" dirty="0">
                  <a:ln>
                    <a:noFill/>
                  </a:ln>
                  <a:solidFill>
                    <a:srgbClr val="FFFFFF"/>
                  </a:solidFill>
                  <a:effectLst/>
                  <a:uLnTx/>
                  <a:uFillTx/>
                  <a:latin typeface="Calibri" panose="020F0502020204030204"/>
                  <a:ea typeface="+mj-ea"/>
                  <a:cs typeface="Segoe UI Semilight" panose="020B0402040204020203" pitchFamily="34" charset="0"/>
                </a:rPr>
                <a:t>      </a:t>
              </a:r>
              <a:r>
                <a:rPr kumimoji="0" lang="en-US" sz="3263" b="0" i="0" u="none" strike="noStrike" kern="1200" cap="none" spc="0" normalizeH="0" baseline="0" noProof="0" dirty="0">
                  <a:ln>
                    <a:noFill/>
                  </a:ln>
                  <a:solidFill>
                    <a:srgbClr val="FFFFFF"/>
                  </a:solidFill>
                  <a:effectLst/>
                  <a:uLnTx/>
                  <a:uFillTx/>
                  <a:latin typeface="Calibri" panose="020F0502020204030204"/>
                  <a:ea typeface="+mj-ea"/>
                  <a:cs typeface="Segoe UI Semilight" panose="020B0402040204020203" pitchFamily="34" charset="0"/>
                </a:rPr>
                <a:t>Flow</a:t>
              </a:r>
            </a:p>
          </p:txBody>
        </p:sp>
        <p:sp>
          <p:nvSpPr>
            <p:cNvPr id="6" name="Title 1"/>
            <p:cNvSpPr txBox="1">
              <a:spLocks/>
            </p:cNvSpPr>
            <p:nvPr/>
          </p:nvSpPr>
          <p:spPr>
            <a:xfrm>
              <a:off x="4047082" y="2352090"/>
              <a:ext cx="1914454" cy="1163455"/>
            </a:xfrm>
            <a:prstGeom prst="rect">
              <a:avLst/>
            </a:prstGeom>
            <a:solidFill>
              <a:srgbClr val="992165"/>
            </a:solidFill>
          </p:spPr>
          <p:txBody>
            <a:bodyPr vert="horz" lIns="93223" tIns="46611" rIns="93223" bIns="46611" rtlCol="0" anchor="ctr">
              <a:noAutofit/>
            </a:bodyPr>
            <a:lstStyle>
              <a:lvl1pPr algn="l" defTabSz="914400" rtl="0" eaLnBrk="1" latinLnBrk="0" hangingPunct="1">
                <a:lnSpc>
                  <a:spcPct val="90000"/>
                </a:lnSpc>
                <a:spcBef>
                  <a:spcPct val="0"/>
                </a:spcBef>
                <a:buNone/>
                <a:defRPr sz="4800" kern="1200">
                  <a:solidFill>
                    <a:schemeClr val="tx1"/>
                  </a:solidFill>
                  <a:latin typeface="Segoe UI Light" panose="020B0502040204020203" pitchFamily="34" charset="0"/>
                  <a:ea typeface="+mj-ea"/>
                  <a:cs typeface="Segoe UI Light" panose="020B0502040204020203" pitchFamily="34" charset="0"/>
                </a:defRPr>
              </a:lvl1pPr>
            </a:lstStyle>
            <a:p>
              <a:pPr marL="0" marR="0" lvl="0" indent="0" algn="ctr" defTabSz="932317" rtl="0" eaLnBrk="1" fontAlgn="auto" latinLnBrk="0" hangingPunct="1">
                <a:lnSpc>
                  <a:spcPct val="90000"/>
                </a:lnSpc>
                <a:spcBef>
                  <a:spcPct val="0"/>
                </a:spcBef>
                <a:spcAft>
                  <a:spcPts val="0"/>
                </a:spcAft>
                <a:buClrTx/>
                <a:buSzTx/>
                <a:buFontTx/>
                <a:buNone/>
                <a:tabLst/>
                <a:defRPr/>
              </a:pPr>
              <a:r>
                <a:rPr kumimoji="0" lang="en-US" sz="1835" b="1" i="0" u="none" strike="noStrike" kern="1200" cap="none" spc="0" normalizeH="0" baseline="0" noProof="0" dirty="0">
                  <a:ln>
                    <a:noFill/>
                  </a:ln>
                  <a:solidFill>
                    <a:srgbClr val="E7E6E6">
                      <a:lumMod val="10000"/>
                    </a:srgbClr>
                  </a:solidFill>
                  <a:effectLst/>
                  <a:uLnTx/>
                  <a:uFillTx/>
                  <a:latin typeface="Calibri" panose="020F0502020204030204"/>
                  <a:ea typeface="+mj-ea"/>
                  <a:cs typeface="Segoe UI Semilight" panose="020B0402040204020203" pitchFamily="34" charset="0"/>
                </a:rPr>
                <a:t>                            </a:t>
              </a:r>
              <a:r>
                <a:rPr kumimoji="0" lang="en-US" sz="1835" b="1" i="0" u="none" strike="noStrike" kern="1200" cap="none" spc="0" normalizeH="0" baseline="0" noProof="0" dirty="0">
                  <a:ln>
                    <a:noFill/>
                  </a:ln>
                  <a:solidFill>
                    <a:srgbClr val="FFFFFF"/>
                  </a:solidFill>
                  <a:effectLst/>
                  <a:uLnTx/>
                  <a:uFillTx/>
                  <a:latin typeface="Calibri" panose="020F0502020204030204"/>
                  <a:ea typeface="+mj-ea"/>
                  <a:cs typeface="Segoe UI Semilight" panose="020B0402040204020203" pitchFamily="34" charset="0"/>
                </a:rPr>
                <a:t>ACT</a:t>
              </a:r>
            </a:p>
            <a:p>
              <a:pPr marL="0" marR="0" lvl="0" indent="0" algn="ctr" defTabSz="932317" rtl="0" eaLnBrk="1" fontAlgn="auto" latinLnBrk="0" hangingPunct="1">
                <a:lnSpc>
                  <a:spcPct val="90000"/>
                </a:lnSpc>
                <a:spcBef>
                  <a:spcPct val="0"/>
                </a:spcBef>
                <a:spcAft>
                  <a:spcPts val="0"/>
                </a:spcAft>
                <a:buClrTx/>
                <a:buSzTx/>
                <a:buFontTx/>
                <a:buNone/>
                <a:tabLst/>
                <a:defRPr/>
              </a:pPr>
              <a:r>
                <a:rPr kumimoji="0" lang="en-US" sz="714" b="0" i="0" u="none" strike="noStrike" kern="1200" cap="none" spc="0" normalizeH="0" baseline="0" noProof="0" dirty="0">
                  <a:ln>
                    <a:noFill/>
                  </a:ln>
                  <a:solidFill>
                    <a:srgbClr val="FFFFFF"/>
                  </a:solidFill>
                  <a:effectLst/>
                  <a:uLnTx/>
                  <a:uFillTx/>
                  <a:latin typeface="Calibri" panose="020F0502020204030204"/>
                  <a:ea typeface="+mj-ea"/>
                  <a:cs typeface="Segoe UI Semilight" panose="020B0402040204020203" pitchFamily="34" charset="0"/>
                </a:rPr>
                <a:t/>
              </a:r>
              <a:br>
                <a:rPr kumimoji="0" lang="en-US" sz="714" b="0" i="0" u="none" strike="noStrike" kern="1200" cap="none" spc="0" normalizeH="0" baseline="0" noProof="0" dirty="0">
                  <a:ln>
                    <a:noFill/>
                  </a:ln>
                  <a:solidFill>
                    <a:srgbClr val="FFFFFF"/>
                  </a:solidFill>
                  <a:effectLst/>
                  <a:uLnTx/>
                  <a:uFillTx/>
                  <a:latin typeface="Calibri" panose="020F0502020204030204"/>
                  <a:ea typeface="+mj-ea"/>
                  <a:cs typeface="Segoe UI Semilight" panose="020B0402040204020203" pitchFamily="34" charset="0"/>
                </a:rPr>
              </a:br>
              <a:r>
                <a:rPr kumimoji="0" lang="en-US" sz="3263" b="0" i="0" u="none" strike="noStrike" kern="1200" cap="none" spc="0" normalizeH="0" baseline="0" noProof="0" dirty="0" err="1">
                  <a:ln>
                    <a:noFill/>
                  </a:ln>
                  <a:solidFill>
                    <a:srgbClr val="FFFFFF"/>
                  </a:solidFill>
                  <a:effectLst/>
                  <a:uLnTx/>
                  <a:uFillTx/>
                  <a:latin typeface="Calibri" panose="020F0502020204030204"/>
                  <a:ea typeface="+mj-ea"/>
                  <a:cs typeface="Segoe UI Semilight" panose="020B0402040204020203" pitchFamily="34" charset="0"/>
                </a:rPr>
                <a:t>PowerApps</a:t>
              </a:r>
              <a:endParaRPr kumimoji="0" lang="en-US" sz="3263" b="0" i="0" u="none" strike="noStrike" kern="1200" cap="none" spc="0" normalizeH="0" baseline="0" noProof="0" dirty="0">
                <a:ln>
                  <a:noFill/>
                </a:ln>
                <a:solidFill>
                  <a:srgbClr val="FFFFFF"/>
                </a:solidFill>
                <a:effectLst/>
                <a:uLnTx/>
                <a:uFillTx/>
                <a:latin typeface="Calibri" panose="020F0502020204030204"/>
                <a:ea typeface="+mj-ea"/>
                <a:cs typeface="Segoe UI Semilight" panose="020B0402040204020203" pitchFamily="34" charset="0"/>
              </a:endParaRPr>
            </a:p>
          </p:txBody>
        </p:sp>
        <p:grpSp>
          <p:nvGrpSpPr>
            <p:cNvPr id="22" name="Group 21"/>
            <p:cNvGrpSpPr/>
            <p:nvPr/>
          </p:nvGrpSpPr>
          <p:grpSpPr>
            <a:xfrm>
              <a:off x="4704325" y="3429001"/>
              <a:ext cx="562658" cy="774567"/>
              <a:chOff x="5912244" y="3497262"/>
              <a:chExt cx="573941" cy="790099"/>
            </a:xfrm>
          </p:grpSpPr>
          <p:sp>
            <p:nvSpPr>
              <p:cNvPr id="8" name="Up Arrow 7"/>
              <p:cNvSpPr/>
              <p:nvPr/>
            </p:nvSpPr>
            <p:spPr>
              <a:xfrm>
                <a:off x="5912244" y="3585542"/>
                <a:ext cx="264936" cy="701819"/>
              </a:xfrm>
              <a:prstGeom prst="upArrow">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23" tIns="46611" rIns="93223" bIns="46611" numCol="1" spcCol="0" rtlCol="0" fromWordArt="0" anchor="ctr" anchorCtr="0" forceAA="0" compatLnSpc="1">
                <a:prstTxWarp prst="textNoShape">
                  <a:avLst/>
                </a:prstTxWarp>
                <a:noAutofit/>
              </a:bodyPr>
              <a:lstStyle/>
              <a:p>
                <a:pPr marL="0" marR="0" lvl="0" indent="0" algn="ctr" defTabSz="932317" rtl="0" eaLnBrk="1" fontAlgn="auto" latinLnBrk="0" hangingPunct="1">
                  <a:lnSpc>
                    <a:spcPct val="100000"/>
                  </a:lnSpc>
                  <a:spcBef>
                    <a:spcPts val="0"/>
                  </a:spcBef>
                  <a:spcAft>
                    <a:spcPts val="0"/>
                  </a:spcAft>
                  <a:buClrTx/>
                  <a:buSzTx/>
                  <a:buFontTx/>
                  <a:buNone/>
                  <a:tabLst/>
                  <a:defRPr/>
                </a:pPr>
                <a:endParaRPr kumimoji="0" lang="en-US" sz="3263"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Up Arrow 8"/>
              <p:cNvSpPr/>
              <p:nvPr/>
            </p:nvSpPr>
            <p:spPr>
              <a:xfrm rot="10800000">
                <a:off x="6168212" y="3497262"/>
                <a:ext cx="317973" cy="790099"/>
              </a:xfrm>
              <a:prstGeom prst="upArrow">
                <a:avLst/>
              </a:prstGeom>
              <a:solidFill>
                <a:srgbClr val="99216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23" tIns="46611" rIns="93223" bIns="46611" numCol="1" spcCol="0" rtlCol="0" fromWordArt="0" anchor="ctr" anchorCtr="0" forceAA="0" compatLnSpc="1">
                <a:prstTxWarp prst="textNoShape">
                  <a:avLst/>
                </a:prstTxWarp>
                <a:noAutofit/>
              </a:bodyPr>
              <a:lstStyle/>
              <a:p>
                <a:pPr marL="0" marR="0" lvl="0" indent="0" algn="ctr" defTabSz="932317" rtl="0" eaLnBrk="1" fontAlgn="auto" latinLnBrk="0" hangingPunct="1">
                  <a:lnSpc>
                    <a:spcPct val="100000"/>
                  </a:lnSpc>
                  <a:spcBef>
                    <a:spcPts val="0"/>
                  </a:spcBef>
                  <a:spcAft>
                    <a:spcPts val="0"/>
                  </a:spcAft>
                  <a:buClrTx/>
                  <a:buSzTx/>
                  <a:buFontTx/>
                  <a:buNone/>
                  <a:tabLst/>
                  <a:defRPr/>
                </a:pPr>
                <a:endParaRPr kumimoji="0" lang="en-US" sz="3263"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23" name="Group 22"/>
            <p:cNvGrpSpPr/>
            <p:nvPr/>
          </p:nvGrpSpPr>
          <p:grpSpPr>
            <a:xfrm>
              <a:off x="6995535" y="3510995"/>
              <a:ext cx="562659" cy="692572"/>
              <a:chOff x="8216594" y="3580901"/>
              <a:chExt cx="573942" cy="706460"/>
            </a:xfrm>
          </p:grpSpPr>
          <p:sp>
            <p:nvSpPr>
              <p:cNvPr id="10" name="Up Arrow 9"/>
              <p:cNvSpPr/>
              <p:nvPr/>
            </p:nvSpPr>
            <p:spPr>
              <a:xfrm>
                <a:off x="8216594" y="3580901"/>
                <a:ext cx="279667" cy="706460"/>
              </a:xfrm>
              <a:prstGeom prst="upArrow">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23" tIns="46611" rIns="93223" bIns="46611" numCol="1" spcCol="0" rtlCol="0" fromWordArt="0" anchor="ctr" anchorCtr="0" forceAA="0" compatLnSpc="1">
                <a:prstTxWarp prst="textNoShape">
                  <a:avLst/>
                </a:prstTxWarp>
                <a:noAutofit/>
              </a:bodyPr>
              <a:lstStyle/>
              <a:p>
                <a:pPr marL="0" marR="0" lvl="0" indent="0" algn="ctr" defTabSz="932317" rtl="0" eaLnBrk="1" fontAlgn="auto" latinLnBrk="0" hangingPunct="1">
                  <a:lnSpc>
                    <a:spcPct val="100000"/>
                  </a:lnSpc>
                  <a:spcBef>
                    <a:spcPts val="0"/>
                  </a:spcBef>
                  <a:spcAft>
                    <a:spcPts val="0"/>
                  </a:spcAft>
                  <a:buClrTx/>
                  <a:buSzTx/>
                  <a:buFontTx/>
                  <a:buNone/>
                  <a:tabLst/>
                  <a:defRPr/>
                </a:pPr>
                <a:endParaRPr kumimoji="0" lang="en-US" sz="3263"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 name="Up Arrow 10"/>
              <p:cNvSpPr/>
              <p:nvPr/>
            </p:nvSpPr>
            <p:spPr>
              <a:xfrm rot="10800000">
                <a:off x="8496261" y="3585542"/>
                <a:ext cx="294275" cy="701819"/>
              </a:xfrm>
              <a:prstGeom prst="upArrow">
                <a:avLst/>
              </a:prstGeom>
              <a:solidFill>
                <a:srgbClr val="4F81B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23" tIns="46611" rIns="93223" bIns="46611" numCol="1" spcCol="0" rtlCol="0" fromWordArt="0" anchor="ctr" anchorCtr="0" forceAA="0" compatLnSpc="1">
                <a:prstTxWarp prst="textNoShape">
                  <a:avLst/>
                </a:prstTxWarp>
                <a:noAutofit/>
              </a:bodyPr>
              <a:lstStyle/>
              <a:p>
                <a:pPr marL="0" marR="0" lvl="0" indent="0" algn="ctr" defTabSz="932317" rtl="0" eaLnBrk="1" fontAlgn="auto" latinLnBrk="0" hangingPunct="1">
                  <a:lnSpc>
                    <a:spcPct val="100000"/>
                  </a:lnSpc>
                  <a:spcBef>
                    <a:spcPts val="0"/>
                  </a:spcBef>
                  <a:spcAft>
                    <a:spcPts val="0"/>
                  </a:spcAft>
                  <a:buClrTx/>
                  <a:buSzTx/>
                  <a:buFontTx/>
                  <a:buNone/>
                  <a:tabLst/>
                  <a:defRPr/>
                </a:pPr>
                <a:endParaRPr kumimoji="0" lang="en-US" sz="3263"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47" name="Title 1"/>
            <p:cNvSpPr txBox="1">
              <a:spLocks/>
            </p:cNvSpPr>
            <p:nvPr/>
          </p:nvSpPr>
          <p:spPr>
            <a:xfrm>
              <a:off x="3674612" y="4370192"/>
              <a:ext cx="4859789" cy="386222"/>
            </a:xfrm>
            <a:prstGeom prst="rect">
              <a:avLst/>
            </a:prstGeom>
            <a:noFill/>
          </p:spPr>
          <p:txBody>
            <a:bodyPr vert="horz" wrap="square" lIns="146246" tIns="91403" rIns="146246" bIns="91403" rtlCol="0" anchor="ctr">
              <a:noAutofit/>
            </a:bodyPr>
            <a:lstStyle>
              <a:lvl1pPr algn="l" defTabSz="932742" rtl="0" eaLnBrk="1" latinLnBrk="0" hangingPunct="1">
                <a:lnSpc>
                  <a:spcPct val="90000"/>
                </a:lnSpc>
                <a:spcBef>
                  <a:spcPct val="0"/>
                </a:spcBef>
                <a:buNone/>
                <a:defRPr lang="en-US" sz="4896"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51018" rtl="0" eaLnBrk="1" fontAlgn="auto" latinLnBrk="0" hangingPunct="1">
                <a:lnSpc>
                  <a:spcPct val="90000"/>
                </a:lnSpc>
                <a:spcBef>
                  <a:spcPct val="0"/>
                </a:spcBef>
                <a:spcAft>
                  <a:spcPts val="0"/>
                </a:spcAft>
                <a:buClrTx/>
                <a:buSzTx/>
                <a:buFontTx/>
                <a:buNone/>
                <a:tabLst/>
                <a:defRPr/>
              </a:pPr>
              <a:r>
                <a:rPr kumimoji="0" lang="en-US" sz="2447" b="0" i="0" u="none" strike="noStrike" kern="1200" cap="none" spc="-102" normalizeH="0" baseline="0" noProof="0" dirty="0">
                  <a:ln w="3175">
                    <a:noFill/>
                  </a:ln>
                  <a:solidFill>
                    <a:srgbClr val="00B294"/>
                  </a:solidFill>
                  <a:effectLst/>
                  <a:uLnTx/>
                  <a:uFillTx/>
                  <a:latin typeface="Segoe UI Semibold" panose="020B0702040204020203" pitchFamily="34" charset="0"/>
                  <a:ea typeface="+mn-ea"/>
                  <a:cs typeface="Segoe UI Semibold" panose="020B0702040204020203" pitchFamily="34" charset="0"/>
                </a:rPr>
                <a:t>Connectors to Data and APIs</a:t>
              </a:r>
            </a:p>
          </p:txBody>
        </p:sp>
        <p:cxnSp>
          <p:nvCxnSpPr>
            <p:cNvPr id="64" name="Elbow Connector 63"/>
            <p:cNvCxnSpPr>
              <a:stCxn id="5" idx="0"/>
              <a:endCxn id="38" idx="2"/>
            </p:cNvCxnSpPr>
            <p:nvPr/>
          </p:nvCxnSpPr>
          <p:spPr>
            <a:xfrm rot="16200000" flipV="1">
              <a:off x="6466553" y="1522430"/>
              <a:ext cx="505313" cy="1154008"/>
            </a:xfrm>
            <a:prstGeom prst="bentConnector3">
              <a:avLst>
                <a:gd name="adj1" fmla="val 50000"/>
              </a:avLst>
            </a:prstGeom>
            <a:ln w="57150">
              <a:solidFill>
                <a:srgbClr val="4F81BD"/>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9" name="Elbow Connector 38"/>
            <p:cNvCxnSpPr>
              <a:stCxn id="6" idx="0"/>
              <a:endCxn id="38" idx="2"/>
            </p:cNvCxnSpPr>
            <p:nvPr/>
          </p:nvCxnSpPr>
          <p:spPr>
            <a:xfrm rot="5400000" flipH="1" flipV="1">
              <a:off x="5320601" y="1530486"/>
              <a:ext cx="505313" cy="1137896"/>
            </a:xfrm>
            <a:prstGeom prst="bentConnector3">
              <a:avLst>
                <a:gd name="adj1" fmla="val 50000"/>
              </a:avLst>
            </a:prstGeom>
            <a:ln w="57150">
              <a:solidFill>
                <a:srgbClr val="992165"/>
              </a:solidFill>
              <a:headEnd type="none"/>
              <a:tailEnd type="triangle"/>
            </a:ln>
          </p:spPr>
          <p:style>
            <a:lnRef idx="1">
              <a:schemeClr val="accent1"/>
            </a:lnRef>
            <a:fillRef idx="0">
              <a:schemeClr val="accent1"/>
            </a:fillRef>
            <a:effectRef idx="0">
              <a:schemeClr val="accent1"/>
            </a:effectRef>
            <a:fontRef idx="minor">
              <a:schemeClr val="tx1"/>
            </a:fontRef>
          </p:style>
        </p:cxnSp>
      </p:grpSp>
      <p:pic>
        <p:nvPicPr>
          <p:cNvPr id="29" name="Picture 2" descr="https://businessplatform.microsoft.com/images/pages/innovate-faster2.png"/>
          <p:cNvPicPr>
            <a:picLocks noChangeAspect="1" noChangeArrowheads="1"/>
          </p:cNvPicPr>
          <p:nvPr/>
        </p:nvPicPr>
        <p:blipFill rotWithShape="1">
          <a:blip r:embed="rId3">
            <a:extLst>
              <a:ext uri="{28A0092B-C50C-407E-A947-70E740481C1C}">
                <a14:useLocalDpi xmlns:a14="http://schemas.microsoft.com/office/drawing/2010/main" val="0"/>
              </a:ext>
            </a:extLst>
          </a:blip>
          <a:srcRect l="37335" t="36158" r="38991" b="54954"/>
          <a:stretch/>
        </p:blipFill>
        <p:spPr bwMode="auto">
          <a:xfrm>
            <a:off x="3231377" y="2413272"/>
            <a:ext cx="1767963" cy="832341"/>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https://businessplatform.microsoft.com/images/pages/innovate-faster2.png"/>
          <p:cNvPicPr>
            <a:picLocks noChangeAspect="1" noChangeArrowheads="1"/>
          </p:cNvPicPr>
          <p:nvPr/>
        </p:nvPicPr>
        <p:blipFill rotWithShape="1">
          <a:blip r:embed="rId3">
            <a:extLst>
              <a:ext uri="{28A0092B-C50C-407E-A947-70E740481C1C}">
                <a14:useLocalDpi xmlns:a14="http://schemas.microsoft.com/office/drawing/2010/main" val="0"/>
              </a:ext>
            </a:extLst>
          </a:blip>
          <a:srcRect l="76967" t="36158" r="7723" b="54130"/>
          <a:stretch/>
        </p:blipFill>
        <p:spPr bwMode="auto">
          <a:xfrm>
            <a:off x="7837275" y="2546038"/>
            <a:ext cx="1143292" cy="9095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1139533"/>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E4B078DB-5D2B-4F24-8B5C-BF1A64240BF4}"/>
              </a:ext>
            </a:extLst>
          </p:cNvPr>
          <p:cNvGrpSpPr/>
          <p:nvPr/>
        </p:nvGrpSpPr>
        <p:grpSpPr bwMode="gray">
          <a:xfrm>
            <a:off x="1148235" y="553409"/>
            <a:ext cx="2115629" cy="2115629"/>
            <a:chOff x="2659018" y="0"/>
            <a:chExt cx="6669132" cy="6669132"/>
          </a:xfrm>
        </p:grpSpPr>
        <p:grpSp>
          <p:nvGrpSpPr>
            <p:cNvPr id="3" name="Group 2">
              <a:extLst>
                <a:ext uri="{FF2B5EF4-FFF2-40B4-BE49-F238E27FC236}">
                  <a16:creationId xmlns:a16="http://schemas.microsoft.com/office/drawing/2014/main" id="{B763E337-EAB5-4FF4-A83F-5EC764BEB14A}"/>
                </a:ext>
              </a:extLst>
            </p:cNvPr>
            <p:cNvGrpSpPr/>
            <p:nvPr/>
          </p:nvGrpSpPr>
          <p:grpSpPr bwMode="gray">
            <a:xfrm>
              <a:off x="2659018" y="0"/>
              <a:ext cx="6669132" cy="6669132"/>
              <a:chOff x="1353639" y="994954"/>
              <a:chExt cx="3657273" cy="3657273"/>
            </a:xfrm>
          </p:grpSpPr>
          <p:sp>
            <p:nvSpPr>
              <p:cNvPr id="5" name="Oval 4">
                <a:extLst>
                  <a:ext uri="{FF2B5EF4-FFF2-40B4-BE49-F238E27FC236}">
                    <a16:creationId xmlns:a16="http://schemas.microsoft.com/office/drawing/2014/main" id="{371D7ACF-08B9-401A-B492-C00C395A4DC2}"/>
                  </a:ext>
                </a:extLst>
              </p:cNvPr>
              <p:cNvSpPr/>
              <p:nvPr/>
            </p:nvSpPr>
            <p:spPr bwMode="gray">
              <a:xfrm>
                <a:off x="1353639" y="994954"/>
                <a:ext cx="3657273" cy="3657273"/>
              </a:xfrm>
              <a:prstGeom prst="ellipse">
                <a:avLst/>
              </a:prstGeom>
              <a:solidFill>
                <a:srgbClr val="3756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1842">
                  <a:defRPr/>
                </a:pPr>
                <a:endParaRPr lang="en-US" sz="1769">
                  <a:solidFill>
                    <a:srgbClr val="FFFFFF"/>
                  </a:solidFill>
                  <a:latin typeface="Segoe UI Semilight"/>
                </a:endParaRPr>
              </a:p>
            </p:txBody>
          </p:sp>
          <p:sp>
            <p:nvSpPr>
              <p:cNvPr id="6" name="Oval 5">
                <a:extLst>
                  <a:ext uri="{FF2B5EF4-FFF2-40B4-BE49-F238E27FC236}">
                    <a16:creationId xmlns:a16="http://schemas.microsoft.com/office/drawing/2014/main" id="{95DF5D07-3ABE-4E6D-8CDB-5250C9CA47E6}"/>
                  </a:ext>
                </a:extLst>
              </p:cNvPr>
              <p:cNvSpPr/>
              <p:nvPr/>
            </p:nvSpPr>
            <p:spPr bwMode="gray">
              <a:xfrm>
                <a:off x="1985971" y="1627286"/>
                <a:ext cx="2392609" cy="2392609"/>
              </a:xfrm>
              <a:prstGeom prst="ellipse">
                <a:avLst/>
              </a:prstGeom>
              <a:solidFill>
                <a:srgbClr val="3E6B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1842">
                  <a:defRPr/>
                </a:pPr>
                <a:endParaRPr lang="en-US" sz="1769">
                  <a:solidFill>
                    <a:srgbClr val="FFFFFF"/>
                  </a:solidFill>
                  <a:latin typeface="Segoe UI Semilight"/>
                </a:endParaRPr>
              </a:p>
            </p:txBody>
          </p:sp>
        </p:grpSp>
        <p:pic>
          <p:nvPicPr>
            <p:cNvPr id="4" name="Picture 3">
              <a:extLst>
                <a:ext uri="{FF2B5EF4-FFF2-40B4-BE49-F238E27FC236}">
                  <a16:creationId xmlns:a16="http://schemas.microsoft.com/office/drawing/2014/main" id="{D1C207E7-5032-4098-8DB5-D50AA2BD81C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gray">
            <a:xfrm>
              <a:off x="4265829" y="2127822"/>
              <a:ext cx="3421147" cy="2132019"/>
            </a:xfrm>
            <a:prstGeom prst="rect">
              <a:avLst/>
            </a:prstGeom>
          </p:spPr>
        </p:pic>
      </p:grpSp>
      <p:pic>
        <p:nvPicPr>
          <p:cNvPr id="7" name="Picture 6">
            <a:extLst>
              <a:ext uri="{FF2B5EF4-FFF2-40B4-BE49-F238E27FC236}">
                <a16:creationId xmlns:a16="http://schemas.microsoft.com/office/drawing/2014/main" id="{2E8F3188-2C94-4A93-809E-4137ACA9CA1D}"/>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bwMode="gray">
          <a:xfrm>
            <a:off x="2320" y="2669038"/>
            <a:ext cx="4231819" cy="3221150"/>
          </a:xfrm>
          <a:prstGeom prst="rect">
            <a:avLst/>
          </a:prstGeom>
        </p:spPr>
      </p:pic>
      <p:pic>
        <p:nvPicPr>
          <p:cNvPr id="8" name="Picture 7">
            <a:extLst>
              <a:ext uri="{FF2B5EF4-FFF2-40B4-BE49-F238E27FC236}">
                <a16:creationId xmlns:a16="http://schemas.microsoft.com/office/drawing/2014/main" id="{5224B14F-67D9-4466-B701-F6516EB5478B}"/>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bwMode="gray">
          <a:xfrm>
            <a:off x="74934" y="3109936"/>
            <a:ext cx="4159206" cy="1513451"/>
          </a:xfrm>
          <a:prstGeom prst="rect">
            <a:avLst/>
          </a:prstGeom>
        </p:spPr>
      </p:pic>
      <p:pic>
        <p:nvPicPr>
          <p:cNvPr id="9" name="Picture 8">
            <a:extLst>
              <a:ext uri="{FF2B5EF4-FFF2-40B4-BE49-F238E27FC236}">
                <a16:creationId xmlns:a16="http://schemas.microsoft.com/office/drawing/2014/main" id="{074318B1-BD85-4902-ABCE-0F5823D85519}"/>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bwMode="gray">
          <a:xfrm>
            <a:off x="136070" y="2746004"/>
            <a:ext cx="3636220" cy="1008812"/>
          </a:xfrm>
          <a:prstGeom prst="rect">
            <a:avLst/>
          </a:prstGeom>
        </p:spPr>
      </p:pic>
      <p:pic>
        <p:nvPicPr>
          <p:cNvPr id="10" name="Picture 9">
            <a:extLst>
              <a:ext uri="{FF2B5EF4-FFF2-40B4-BE49-F238E27FC236}">
                <a16:creationId xmlns:a16="http://schemas.microsoft.com/office/drawing/2014/main" id="{2563E153-F9EE-4A3E-9D6C-E64F46A0B007}"/>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bwMode="gray">
          <a:xfrm>
            <a:off x="136070" y="1909993"/>
            <a:ext cx="4118929" cy="1779854"/>
          </a:xfrm>
          <a:prstGeom prst="rect">
            <a:avLst/>
          </a:prstGeom>
        </p:spPr>
      </p:pic>
      <p:sp>
        <p:nvSpPr>
          <p:cNvPr id="11" name="TextBox 10">
            <a:extLst>
              <a:ext uri="{FF2B5EF4-FFF2-40B4-BE49-F238E27FC236}">
                <a16:creationId xmlns:a16="http://schemas.microsoft.com/office/drawing/2014/main" id="{B0DD7125-A5C6-47A1-B600-5DE00E963998}"/>
              </a:ext>
            </a:extLst>
          </p:cNvPr>
          <p:cNvSpPr txBox="1"/>
          <p:nvPr/>
        </p:nvSpPr>
        <p:spPr>
          <a:xfrm>
            <a:off x="5151589" y="1270489"/>
            <a:ext cx="6780838" cy="3939498"/>
          </a:xfrm>
          <a:prstGeom prst="rect">
            <a:avLst/>
          </a:prstGeom>
          <a:noFill/>
        </p:spPr>
        <p:txBody>
          <a:bodyPr wrap="square" lIns="182854" tIns="146283" rIns="182854" bIns="146283" rtlCol="0">
            <a:spAutoFit/>
          </a:bodyPr>
          <a:lstStyle/>
          <a:p>
            <a:pPr defTabSz="932585">
              <a:lnSpc>
                <a:spcPct val="90000"/>
              </a:lnSpc>
              <a:spcAft>
                <a:spcPts val="600"/>
              </a:spcAft>
              <a:defRPr/>
            </a:pPr>
            <a:r>
              <a:rPr lang="en-US" sz="2800">
                <a:gradFill>
                  <a:gsLst>
                    <a:gs pos="2917">
                      <a:srgbClr val="FFFFFF"/>
                    </a:gs>
                    <a:gs pos="30000">
                      <a:srgbClr val="FFFFFF"/>
                    </a:gs>
                  </a:gsLst>
                  <a:lin ang="5400000" scaled="0"/>
                </a:gradFill>
                <a:latin typeface="Segoe UI Semilight"/>
              </a:rPr>
              <a:t>With PowerApps and Microsoft Flow, building powerful and rich visual apps with business process automation isn't just for developers anymore. </a:t>
            </a:r>
          </a:p>
          <a:p>
            <a:pPr defTabSz="932585">
              <a:lnSpc>
                <a:spcPct val="90000"/>
              </a:lnSpc>
              <a:spcAft>
                <a:spcPts val="600"/>
              </a:spcAft>
              <a:defRPr/>
            </a:pPr>
            <a:endParaRPr lang="en-US" sz="2800">
              <a:gradFill>
                <a:gsLst>
                  <a:gs pos="2917">
                    <a:srgbClr val="FFFFFF"/>
                  </a:gs>
                  <a:gs pos="30000">
                    <a:srgbClr val="FFFFFF"/>
                  </a:gs>
                </a:gsLst>
                <a:lin ang="5400000" scaled="0"/>
              </a:gradFill>
              <a:latin typeface="Segoe UI Semilight"/>
            </a:endParaRPr>
          </a:p>
          <a:p>
            <a:pPr defTabSz="932585">
              <a:lnSpc>
                <a:spcPct val="90000"/>
              </a:lnSpc>
              <a:spcAft>
                <a:spcPts val="600"/>
              </a:spcAft>
              <a:defRPr/>
            </a:pPr>
            <a:r>
              <a:rPr lang="en-US" sz="2800">
                <a:gradFill>
                  <a:gsLst>
                    <a:gs pos="2917">
                      <a:srgbClr val="FFFFFF"/>
                    </a:gs>
                    <a:gs pos="30000">
                      <a:srgbClr val="FFFFFF"/>
                    </a:gs>
                  </a:gsLst>
                  <a:lin ang="5400000" scaled="0"/>
                </a:gradFill>
                <a:latin typeface="Segoe UI Semilight"/>
              </a:rPr>
              <a:t>Using a simple visual designer, you can create your own app that integrates the systems and data you use every day, without writing a single line of code. </a:t>
            </a:r>
          </a:p>
        </p:txBody>
      </p:sp>
    </p:spTree>
    <p:extLst>
      <p:ext uri="{BB962C8B-B14F-4D97-AF65-F5344CB8AC3E}">
        <p14:creationId xmlns:p14="http://schemas.microsoft.com/office/powerpoint/2010/main" val="3954906238"/>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531949" y="234007"/>
            <a:ext cx="11370961" cy="1100897"/>
          </a:xfrm>
          <a:prstGeom prst="rect">
            <a:avLst/>
          </a:prstGeom>
        </p:spPr>
        <p:txBody>
          <a:bodyPr/>
          <a:lst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283"/>
            <a:r>
              <a:rPr lang="en-US" sz="5397" spc="-102" dirty="0" err="1">
                <a:gradFill>
                  <a:gsLst>
                    <a:gs pos="1250">
                      <a:srgbClr val="FFFFFF"/>
                    </a:gs>
                    <a:gs pos="100000">
                      <a:srgbClr val="FFFFFF"/>
                    </a:gs>
                  </a:gsLst>
                  <a:lin ang="5400000" scaled="0"/>
                </a:gradFill>
                <a:latin typeface="Segoe UI Light"/>
              </a:rPr>
              <a:t>PowerApps</a:t>
            </a:r>
            <a:r>
              <a:rPr lang="en-US" sz="5397" spc="-102" dirty="0">
                <a:gradFill>
                  <a:gsLst>
                    <a:gs pos="1250">
                      <a:srgbClr val="FFFFFF"/>
                    </a:gs>
                    <a:gs pos="100000">
                      <a:srgbClr val="FFFFFF"/>
                    </a:gs>
                  </a:gsLst>
                  <a:lin ang="5400000" scaled="0"/>
                </a:gradFill>
                <a:latin typeface="Segoe UI Light"/>
              </a:rPr>
              <a:t> and SharePoint</a:t>
            </a:r>
          </a:p>
        </p:txBody>
      </p:sp>
      <p:sp>
        <p:nvSpPr>
          <p:cNvPr id="3" name="Text Placeholder 2"/>
          <p:cNvSpPr txBox="1">
            <a:spLocks/>
          </p:cNvSpPr>
          <p:nvPr/>
        </p:nvSpPr>
        <p:spPr>
          <a:xfrm>
            <a:off x="531949" y="1504121"/>
            <a:ext cx="10545217" cy="3716373"/>
          </a:xfrm>
          <a:prstGeom prst="rect">
            <a:avLst/>
          </a:prstGeom>
        </p:spPr>
        <p:txBody>
          <a:bodyPr vert="horz" wrap="square" lIns="149178" tIns="93236" rIns="149178" bIns="93236"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456975" indent="-456975" defTabSz="932317">
              <a:spcAft>
                <a:spcPts val="1799"/>
              </a:spcAft>
              <a:buFont typeface="Wingdings" panose="05000000000000000000" pitchFamily="2" charset="2"/>
              <a:buChar char="à"/>
            </a:pPr>
            <a:r>
              <a:rPr lang="en-US" sz="2447" dirty="0">
                <a:solidFill>
                  <a:srgbClr val="FFFFFF"/>
                </a:solidFill>
                <a:latin typeface="Segoe UI Light"/>
                <a:ea typeface="Calibri" panose="020F0502020204030204" pitchFamily="34" charset="0"/>
                <a:cs typeface="Times New Roman" panose="02020603050405020304" pitchFamily="18" charset="0"/>
              </a:rPr>
              <a:t>Create new </a:t>
            </a:r>
            <a:r>
              <a:rPr lang="en-US" sz="2447" dirty="0" err="1">
                <a:solidFill>
                  <a:srgbClr val="FFFFFF"/>
                </a:solidFill>
                <a:latin typeface="Segoe UI Light"/>
                <a:ea typeface="Calibri" panose="020F0502020204030204" pitchFamily="34" charset="0"/>
                <a:cs typeface="Times New Roman" panose="02020603050405020304" pitchFamily="18" charset="0"/>
              </a:rPr>
              <a:t>PowerApps</a:t>
            </a:r>
            <a:r>
              <a:rPr lang="en-US" sz="2447" dirty="0">
                <a:solidFill>
                  <a:srgbClr val="FFFFFF"/>
                </a:solidFill>
                <a:latin typeface="Segoe UI Light"/>
                <a:ea typeface="Calibri" panose="020F0502020204030204" pitchFamily="34" charset="0"/>
                <a:cs typeface="Times New Roman" panose="02020603050405020304" pitchFamily="18" charset="0"/>
              </a:rPr>
              <a:t> from your SharePoint Online list in the browser</a:t>
            </a:r>
          </a:p>
          <a:p>
            <a:pPr marL="698229" lvl="1" indent="-456975" defTabSz="932317">
              <a:spcAft>
                <a:spcPts val="1799"/>
              </a:spcAft>
              <a:buFont typeface="Wingdings" panose="05000000000000000000" pitchFamily="2" charset="2"/>
              <a:buChar char="à"/>
            </a:pPr>
            <a:r>
              <a:rPr lang="en-US" sz="1632" dirty="0">
                <a:solidFill>
                  <a:srgbClr val="FFFFFF"/>
                </a:solidFill>
                <a:latin typeface="Segoe UI"/>
                <a:ea typeface="Calibri" panose="020F0502020204030204" pitchFamily="34" charset="0"/>
                <a:cs typeface="Times New Roman" panose="02020603050405020304" pitchFamily="18" charset="0"/>
              </a:rPr>
              <a:t>Simple CRUD operations (Create, Read, Update, Delete)</a:t>
            </a:r>
          </a:p>
          <a:p>
            <a:pPr marL="456975" indent="-456975" defTabSz="932317">
              <a:spcAft>
                <a:spcPts val="1799"/>
              </a:spcAft>
              <a:buFont typeface="Wingdings" panose="05000000000000000000" pitchFamily="2" charset="2"/>
              <a:buChar char="à"/>
            </a:pPr>
            <a:r>
              <a:rPr lang="en-US" sz="2447" dirty="0">
                <a:solidFill>
                  <a:srgbClr val="FFFFFF"/>
                </a:solidFill>
                <a:latin typeface="Segoe UI Light"/>
                <a:ea typeface="Calibri" panose="020F0502020204030204" pitchFamily="34" charset="0"/>
                <a:cs typeface="Times New Roman" panose="02020603050405020304" pitchFamily="18" charset="0"/>
              </a:rPr>
              <a:t>Full read/write support for all </a:t>
            </a:r>
            <a:r>
              <a:rPr lang="en-US" sz="2447" dirty="0" err="1">
                <a:solidFill>
                  <a:srgbClr val="FFFFFF"/>
                </a:solidFill>
                <a:latin typeface="Segoe UI Light"/>
                <a:ea typeface="Calibri" panose="020F0502020204030204" pitchFamily="34" charset="0"/>
                <a:cs typeface="Times New Roman" panose="02020603050405020304" pitchFamily="18" charset="0"/>
              </a:rPr>
              <a:t>Sharepoint</a:t>
            </a:r>
            <a:r>
              <a:rPr lang="en-US" sz="2447" dirty="0">
                <a:solidFill>
                  <a:srgbClr val="FFFFFF"/>
                </a:solidFill>
                <a:latin typeface="Segoe UI Light"/>
                <a:ea typeface="Calibri" panose="020F0502020204030204" pitchFamily="34" charset="0"/>
                <a:cs typeface="Times New Roman" panose="02020603050405020304" pitchFamily="18" charset="0"/>
              </a:rPr>
              <a:t> list data types including Person or Group, Managed Metadata, Lookup, and Multi-select Choice</a:t>
            </a:r>
          </a:p>
          <a:p>
            <a:pPr marL="456975" indent="-456975" defTabSz="932317">
              <a:spcAft>
                <a:spcPts val="1799"/>
              </a:spcAft>
              <a:buFont typeface="Wingdings" panose="05000000000000000000" pitchFamily="2" charset="2"/>
              <a:buChar char="à"/>
            </a:pPr>
            <a:r>
              <a:rPr lang="en-US" sz="2447" dirty="0">
                <a:solidFill>
                  <a:srgbClr val="FFFFFF"/>
                </a:solidFill>
                <a:latin typeface="Segoe UI Light"/>
                <a:ea typeface="Calibri" panose="020F0502020204030204" pitchFamily="34" charset="0"/>
                <a:cs typeface="Times New Roman" panose="02020603050405020304" pitchFamily="18" charset="0"/>
              </a:rPr>
              <a:t>Support for document libraries</a:t>
            </a:r>
          </a:p>
          <a:p>
            <a:pPr marL="456975" indent="-456975" defTabSz="932317">
              <a:spcAft>
                <a:spcPts val="1799"/>
              </a:spcAft>
              <a:buFont typeface="Wingdings" panose="05000000000000000000" pitchFamily="2" charset="2"/>
              <a:buChar char="à"/>
            </a:pPr>
            <a:r>
              <a:rPr lang="en-US" sz="2447" dirty="0">
                <a:solidFill>
                  <a:srgbClr val="FFFFFF"/>
                </a:solidFill>
                <a:latin typeface="Segoe UI Light"/>
                <a:ea typeface="Calibri" panose="020F0502020204030204" pitchFamily="34" charset="0"/>
                <a:cs typeface="Times New Roman" panose="02020603050405020304" pitchFamily="18" charset="0"/>
              </a:rPr>
              <a:t>Access on premise</a:t>
            </a:r>
            <a:br>
              <a:rPr lang="en-US" sz="2447" dirty="0">
                <a:solidFill>
                  <a:srgbClr val="FFFFFF"/>
                </a:solidFill>
                <a:latin typeface="Segoe UI Light"/>
                <a:ea typeface="Calibri" panose="020F0502020204030204" pitchFamily="34" charset="0"/>
                <a:cs typeface="Times New Roman" panose="02020603050405020304" pitchFamily="18" charset="0"/>
              </a:rPr>
            </a:br>
            <a:r>
              <a:rPr lang="en-US" sz="2447" dirty="0">
                <a:solidFill>
                  <a:srgbClr val="FFFFFF"/>
                </a:solidFill>
                <a:latin typeface="Segoe UI Light"/>
                <a:ea typeface="Calibri" panose="020F0502020204030204" pitchFamily="34" charset="0"/>
                <a:cs typeface="Times New Roman" panose="02020603050405020304" pitchFamily="18" charset="0"/>
              </a:rPr>
              <a:t>using Gateways</a:t>
            </a:r>
          </a:p>
        </p:txBody>
      </p:sp>
      <p:pic>
        <p:nvPicPr>
          <p:cNvPr id="5" name="Picture 4"/>
          <p:cNvPicPr>
            <a:picLocks noChangeAspect="1"/>
          </p:cNvPicPr>
          <p:nvPr/>
        </p:nvPicPr>
        <p:blipFill>
          <a:blip r:embed="rId2"/>
          <a:stretch>
            <a:fillRect/>
          </a:stretch>
        </p:blipFill>
        <p:spPr>
          <a:xfrm>
            <a:off x="5211989" y="4117802"/>
            <a:ext cx="7221986" cy="3040001"/>
          </a:xfrm>
          <a:prstGeom prst="rect">
            <a:avLst/>
          </a:prstGeom>
        </p:spPr>
      </p:pic>
      <p:sp>
        <p:nvSpPr>
          <p:cNvPr id="9" name="Rectangle 8"/>
          <p:cNvSpPr/>
          <p:nvPr/>
        </p:nvSpPr>
        <p:spPr bwMode="auto">
          <a:xfrm>
            <a:off x="7896854" y="4911145"/>
            <a:ext cx="1852254" cy="619181"/>
          </a:xfrm>
          <a:prstGeom prst="rect">
            <a:avLst/>
          </a:prstGeom>
          <a:noFill/>
          <a:ln w="28575">
            <a:solidFill>
              <a:srgbClr val="FFFF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pt-PT" sz="2448"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 name="Rectangle 7"/>
          <p:cNvSpPr/>
          <p:nvPr/>
        </p:nvSpPr>
        <p:spPr>
          <a:xfrm>
            <a:off x="430107" y="5476886"/>
            <a:ext cx="4118835" cy="1246982"/>
          </a:xfrm>
          <a:prstGeom prst="rect">
            <a:avLst/>
          </a:prstGeom>
        </p:spPr>
        <p:txBody>
          <a:bodyPr wrap="square">
            <a:spAutoFit/>
          </a:bodyPr>
          <a:lstStyle/>
          <a:p>
            <a:pPr defTabSz="932559"/>
            <a:r>
              <a:rPr lang="en-US" sz="1224" dirty="0">
                <a:solidFill>
                  <a:srgbClr val="FFFFFF"/>
                </a:solidFill>
                <a:latin typeface="Segoe UI Light"/>
                <a:ea typeface="Calibri" panose="020F0502020204030204" pitchFamily="34" charset="0"/>
                <a:cs typeface="Times New Roman" panose="02020603050405020304" pitchFamily="18" charset="0"/>
              </a:rPr>
              <a:t>https://powerapps.microsoft.com/en-us/blog/powerapps-and-sharepoint</a:t>
            </a:r>
          </a:p>
          <a:p>
            <a:pPr defTabSz="932559"/>
            <a:endParaRPr lang="en-US" sz="1224" dirty="0">
              <a:solidFill>
                <a:srgbClr val="FFFFFF"/>
              </a:solidFill>
              <a:latin typeface="Segoe UI Light"/>
              <a:ea typeface="Calibri" panose="020F0502020204030204" pitchFamily="34" charset="0"/>
              <a:cs typeface="Times New Roman" panose="02020603050405020304" pitchFamily="18" charset="0"/>
            </a:endParaRPr>
          </a:p>
          <a:p>
            <a:pPr defTabSz="932559"/>
            <a:r>
              <a:rPr lang="pt-PT" sz="1224" dirty="0">
                <a:solidFill>
                  <a:srgbClr val="FFFFFF"/>
                </a:solidFill>
                <a:latin typeface="Segoe UI Light"/>
                <a:ea typeface="Calibri" panose="020F0502020204030204" pitchFamily="34" charset="0"/>
                <a:cs typeface="Times New Roman" panose="02020603050405020304" pitchFamily="18" charset="0"/>
              </a:rPr>
              <a:t>https://powerapps.microsoft.com/en-us/blog/connect-to-your-on-premises-data-sources-using-on-premises-data-gateway-from-powerapps/</a:t>
            </a:r>
          </a:p>
        </p:txBody>
      </p:sp>
    </p:spTree>
    <p:extLst>
      <p:ext uri="{BB962C8B-B14F-4D97-AF65-F5344CB8AC3E}">
        <p14:creationId xmlns:p14="http://schemas.microsoft.com/office/powerpoint/2010/main" val="4020074790"/>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531949" y="234007"/>
            <a:ext cx="11370961" cy="1100897"/>
          </a:xfrm>
          <a:prstGeom prst="rect">
            <a:avLst/>
          </a:prstGeom>
        </p:spPr>
        <p:txBody>
          <a:bodyPr/>
          <a:lst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283"/>
            <a:r>
              <a:rPr lang="en-US" sz="4896" spc="-102" dirty="0">
                <a:gradFill>
                  <a:gsLst>
                    <a:gs pos="1250">
                      <a:prstClr val="white"/>
                    </a:gs>
                    <a:gs pos="100000">
                      <a:prstClr val="white"/>
                    </a:gs>
                  </a:gsLst>
                  <a:lin ang="5400000" scaled="0"/>
                </a:gradFill>
                <a:latin typeface="Segoe UI Light"/>
              </a:rPr>
              <a:t>On-Premises Data Gateway</a:t>
            </a:r>
            <a:endParaRPr lang="en-US" sz="5397" spc="-102" dirty="0">
              <a:gradFill>
                <a:gsLst>
                  <a:gs pos="1250">
                    <a:srgbClr val="FFFFFF"/>
                  </a:gs>
                  <a:gs pos="100000">
                    <a:srgbClr val="FFFFFF"/>
                  </a:gs>
                </a:gsLst>
                <a:lin ang="5400000" scaled="0"/>
              </a:gradFill>
              <a:latin typeface="Segoe UI Light"/>
            </a:endParaRPr>
          </a:p>
        </p:txBody>
      </p:sp>
      <p:sp>
        <p:nvSpPr>
          <p:cNvPr id="3" name="Text Placeholder 2"/>
          <p:cNvSpPr txBox="1">
            <a:spLocks/>
          </p:cNvSpPr>
          <p:nvPr/>
        </p:nvSpPr>
        <p:spPr>
          <a:xfrm>
            <a:off x="531949" y="1504121"/>
            <a:ext cx="10545217" cy="3025066"/>
          </a:xfrm>
          <a:prstGeom prst="rect">
            <a:avLst/>
          </a:prstGeom>
        </p:spPr>
        <p:txBody>
          <a:bodyPr vert="horz" wrap="square" lIns="149178" tIns="93236" rIns="149178" bIns="93236"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456975" indent="-456975" defTabSz="932317">
              <a:spcAft>
                <a:spcPts val="1799"/>
              </a:spcAft>
              <a:buFont typeface="Wingdings" panose="05000000000000000000" pitchFamily="2" charset="2"/>
              <a:buChar char="à"/>
            </a:pPr>
            <a:r>
              <a:rPr lang="en-US" sz="2447" dirty="0">
                <a:solidFill>
                  <a:srgbClr val="FFFFFF"/>
                </a:solidFill>
                <a:latin typeface="Segoe UI Light"/>
                <a:ea typeface="Calibri" panose="020F0502020204030204" pitchFamily="34" charset="0"/>
                <a:cs typeface="Times New Roman" panose="02020603050405020304" pitchFamily="18" charset="0"/>
              </a:rPr>
              <a:t>Supports…</a:t>
            </a:r>
          </a:p>
          <a:p>
            <a:pPr marL="698229" lvl="1" indent="-456975" defTabSz="932317">
              <a:spcAft>
                <a:spcPts val="1799"/>
              </a:spcAft>
              <a:buFont typeface="Wingdings" panose="05000000000000000000" pitchFamily="2" charset="2"/>
              <a:buChar char="à"/>
            </a:pPr>
            <a:r>
              <a:rPr lang="en-US" sz="2040" dirty="0">
                <a:solidFill>
                  <a:srgbClr val="FFFFFF"/>
                </a:solidFill>
                <a:latin typeface="Segoe UI"/>
                <a:ea typeface="Calibri" panose="020F0502020204030204" pitchFamily="34" charset="0"/>
                <a:cs typeface="Times New Roman" panose="02020603050405020304" pitchFamily="18" charset="0"/>
              </a:rPr>
              <a:t>SharePoint 2016</a:t>
            </a:r>
          </a:p>
          <a:p>
            <a:pPr marL="698229" lvl="1" indent="-456975" defTabSz="932317">
              <a:spcAft>
                <a:spcPts val="1799"/>
              </a:spcAft>
              <a:buFont typeface="Wingdings" panose="05000000000000000000" pitchFamily="2" charset="2"/>
              <a:buChar char="à"/>
            </a:pPr>
            <a:r>
              <a:rPr lang="en-US" sz="2040" dirty="0">
                <a:solidFill>
                  <a:srgbClr val="FFFFFF"/>
                </a:solidFill>
                <a:latin typeface="Segoe UI"/>
                <a:ea typeface="Calibri" panose="020F0502020204030204" pitchFamily="34" charset="0"/>
                <a:cs typeface="Times New Roman" panose="02020603050405020304" pitchFamily="18" charset="0"/>
              </a:rPr>
              <a:t>SQL Server 2016</a:t>
            </a:r>
            <a:endParaRPr lang="en-US" sz="2447" dirty="0">
              <a:solidFill>
                <a:srgbClr val="FFFFFF"/>
              </a:solidFill>
              <a:latin typeface="Segoe UI"/>
              <a:ea typeface="Calibri" panose="020F0502020204030204" pitchFamily="34" charset="0"/>
              <a:cs typeface="Times New Roman" panose="02020603050405020304" pitchFamily="18" charset="0"/>
            </a:endParaRPr>
          </a:p>
          <a:p>
            <a:pPr marL="456975" indent="-456975" defTabSz="932317">
              <a:spcAft>
                <a:spcPts val="1799"/>
              </a:spcAft>
              <a:buFont typeface="Wingdings" panose="05000000000000000000" pitchFamily="2" charset="2"/>
              <a:buChar char="à"/>
            </a:pPr>
            <a:r>
              <a:rPr lang="en-US" sz="2447" dirty="0">
                <a:solidFill>
                  <a:srgbClr val="FFFFFF"/>
                </a:solidFill>
                <a:latin typeface="Segoe UI Light"/>
                <a:ea typeface="Calibri" panose="020F0502020204030204" pitchFamily="34" charset="0"/>
                <a:cs typeface="Times New Roman" panose="02020603050405020304" pitchFamily="18" charset="0"/>
              </a:rPr>
              <a:t>Machine should always be accessible</a:t>
            </a:r>
          </a:p>
          <a:p>
            <a:pPr marL="456975" indent="-456975" defTabSz="932317">
              <a:spcAft>
                <a:spcPts val="1799"/>
              </a:spcAft>
              <a:buFont typeface="Wingdings" panose="05000000000000000000" pitchFamily="2" charset="2"/>
              <a:buChar char="à"/>
            </a:pPr>
            <a:r>
              <a:rPr lang="en-US" sz="2447" dirty="0">
                <a:solidFill>
                  <a:srgbClr val="FFFFFF"/>
                </a:solidFill>
                <a:latin typeface="Segoe UI Light"/>
                <a:ea typeface="Calibri" panose="020F0502020204030204" pitchFamily="34" charset="0"/>
                <a:cs typeface="Times New Roman" panose="02020603050405020304" pitchFamily="18" charset="0"/>
              </a:rPr>
              <a:t>Can’t install on a domain controller</a:t>
            </a:r>
          </a:p>
        </p:txBody>
      </p:sp>
      <p:pic>
        <p:nvPicPr>
          <p:cNvPr id="4" name="Picture 3"/>
          <p:cNvPicPr>
            <a:picLocks noChangeAspect="1"/>
          </p:cNvPicPr>
          <p:nvPr/>
        </p:nvPicPr>
        <p:blipFill>
          <a:blip r:embed="rId2"/>
          <a:stretch>
            <a:fillRect/>
          </a:stretch>
        </p:blipFill>
        <p:spPr>
          <a:xfrm>
            <a:off x="1128002" y="4661260"/>
            <a:ext cx="4556156" cy="2185789"/>
          </a:xfrm>
          <a:prstGeom prst="rect">
            <a:avLst/>
          </a:prstGeom>
          <a:ln>
            <a:noFill/>
          </a:ln>
          <a:effectLst>
            <a:outerShdw blurRad="190500" algn="tl" rotWithShape="0">
              <a:srgbClr val="000000">
                <a:alpha val="70000"/>
              </a:srgbClr>
            </a:outerShdw>
          </a:effectLst>
        </p:spPr>
      </p:pic>
      <p:pic>
        <p:nvPicPr>
          <p:cNvPr id="3074" name="Picture 2" descr="How it work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17428" y="1534016"/>
            <a:ext cx="5848200" cy="3574979"/>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6" name="Rectangle 5"/>
          <p:cNvSpPr/>
          <p:nvPr/>
        </p:nvSpPr>
        <p:spPr>
          <a:xfrm>
            <a:off x="6174385" y="5578085"/>
            <a:ext cx="6038046" cy="785544"/>
          </a:xfrm>
          <a:prstGeom prst="rect">
            <a:avLst/>
          </a:prstGeom>
        </p:spPr>
        <p:txBody>
          <a:bodyPr wrap="square">
            <a:spAutoFit/>
          </a:bodyPr>
          <a:lstStyle/>
          <a:p>
            <a:pPr defTabSz="932317">
              <a:lnSpc>
                <a:spcPct val="90000"/>
              </a:lnSpc>
              <a:spcBef>
                <a:spcPct val="20000"/>
              </a:spcBef>
              <a:spcAft>
                <a:spcPts val="1799"/>
              </a:spcAft>
              <a:buSzPct val="90000"/>
            </a:pPr>
            <a:r>
              <a:rPr lang="en-US" sz="2447" dirty="0">
                <a:solidFill>
                  <a:srgbClr val="FFFFFF"/>
                </a:solidFill>
                <a:latin typeface="Segoe UI Light"/>
                <a:ea typeface="Calibri" panose="020F0502020204030204" pitchFamily="34" charset="0"/>
                <a:cs typeface="Times New Roman" panose="02020603050405020304" pitchFamily="18" charset="0"/>
              </a:rPr>
              <a:t>Same technology used by Power BI, </a:t>
            </a:r>
            <a:r>
              <a:rPr lang="en-US" sz="2447" dirty="0" err="1">
                <a:solidFill>
                  <a:srgbClr val="FFFFFF"/>
                </a:solidFill>
                <a:latin typeface="Segoe UI Light"/>
                <a:ea typeface="Calibri" panose="020F0502020204030204" pitchFamily="34" charset="0"/>
                <a:cs typeface="Times New Roman" panose="02020603050405020304" pitchFamily="18" charset="0"/>
              </a:rPr>
              <a:t>PowerApps</a:t>
            </a:r>
            <a:r>
              <a:rPr lang="en-US" sz="2447" dirty="0">
                <a:solidFill>
                  <a:srgbClr val="FFFFFF"/>
                </a:solidFill>
                <a:latin typeface="Segoe UI Light"/>
                <a:ea typeface="Calibri" panose="020F0502020204030204" pitchFamily="34" charset="0"/>
                <a:cs typeface="Times New Roman" panose="02020603050405020304" pitchFamily="18" charset="0"/>
              </a:rPr>
              <a:t>, and MS Flow</a:t>
            </a:r>
          </a:p>
        </p:txBody>
      </p:sp>
      <p:sp>
        <p:nvSpPr>
          <p:cNvPr id="5" name="Rectangle 4">
            <a:extLst>
              <a:ext uri="{FF2B5EF4-FFF2-40B4-BE49-F238E27FC236}">
                <a16:creationId xmlns:a16="http://schemas.microsoft.com/office/drawing/2014/main" id="{38DF1537-0ED5-4BC2-BF1D-CB096873ABE6}"/>
              </a:ext>
            </a:extLst>
          </p:cNvPr>
          <p:cNvSpPr/>
          <p:nvPr/>
        </p:nvSpPr>
        <p:spPr>
          <a:xfrm>
            <a:off x="6097051" y="3312597"/>
            <a:ext cx="242374" cy="369332"/>
          </a:xfrm>
          <a:prstGeom prst="rect">
            <a:avLst/>
          </a:prstGeom>
        </p:spPr>
        <p:txBody>
          <a:bodyPr wrap="none">
            <a:spAutoFit/>
          </a:bodyPr>
          <a:lstStyle/>
          <a:p>
            <a:r>
              <a:rPr lang="en-US" dirty="0">
                <a:solidFill>
                  <a:srgbClr val="000000"/>
                </a:solidFill>
                <a:latin typeface="Times New Roman" panose="02020603050405020304" pitchFamily="18" charset="0"/>
              </a:rPr>
              <a:t> </a:t>
            </a:r>
            <a:endParaRPr lang="en-US" dirty="0"/>
          </a:p>
        </p:txBody>
      </p:sp>
    </p:spTree>
    <p:extLst>
      <p:ext uri="{BB962C8B-B14F-4D97-AF65-F5344CB8AC3E}">
        <p14:creationId xmlns:p14="http://schemas.microsoft.com/office/powerpoint/2010/main" val="2073658309"/>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0" y="293688"/>
            <a:ext cx="11696700" cy="1187450"/>
          </a:xfrm>
        </p:spPr>
        <p:txBody>
          <a:bodyPr/>
          <a:lstStyle/>
          <a:p>
            <a:r>
              <a:rPr lang="en-GB" sz="4800" dirty="0" smtClean="0"/>
              <a:t>Basic concepts</a:t>
            </a:r>
            <a:endParaRPr lang="en-US" sz="4800" dirty="0"/>
          </a:p>
        </p:txBody>
      </p:sp>
      <p:sp>
        <p:nvSpPr>
          <p:cNvPr id="8" name="Text Placeholder 2"/>
          <p:cNvSpPr txBox="1">
            <a:spLocks/>
          </p:cNvSpPr>
          <p:nvPr/>
        </p:nvSpPr>
        <p:spPr bwMode="auto">
          <a:xfrm>
            <a:off x="1604267" y="4721267"/>
            <a:ext cx="11356454" cy="16960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accent1"/>
              </a:buClr>
              <a:buSzPct val="130000"/>
              <a:buFont typeface="Wingdings" pitchFamily="1" charset="2"/>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130000"/>
              <a:buFont typeface="Wingdings" pitchFamily="1" charset="2"/>
              <a:buChar char="§"/>
              <a:defRPr sz="21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130000"/>
              <a:buFont typeface="Wingdings" pitchFamily="1" charset="2"/>
              <a:buChar char="§"/>
              <a:defRPr i="1">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130000"/>
              <a:buFont typeface="Wingdings" pitchFamily="1" charset="2"/>
              <a:buChar char="§"/>
              <a:defRPr sz="1400" b="1">
                <a:solidFill>
                  <a:schemeClr val="accent2"/>
                </a:solidFill>
                <a:latin typeface="+mn-lt"/>
                <a:ea typeface="+mn-ea"/>
              </a:defRPr>
            </a:lvl4pPr>
            <a:lvl5pPr marL="2057400" indent="-228600" algn="l" rtl="0" eaLnBrk="0" fontAlgn="base" hangingPunct="0">
              <a:spcBef>
                <a:spcPct val="20000"/>
              </a:spcBef>
              <a:spcAft>
                <a:spcPct val="0"/>
              </a:spcAft>
              <a:buClr>
                <a:schemeClr val="accent1"/>
              </a:buClr>
              <a:buFont typeface="Wingdings" pitchFamily="1" charset="2"/>
              <a:defRPr sz="2000">
                <a:solidFill>
                  <a:schemeClr val="tx1"/>
                </a:solidFill>
                <a:latin typeface="+mn-lt"/>
                <a:ea typeface="+mn-ea"/>
              </a:defRPr>
            </a:lvl5pPr>
            <a:lvl6pPr marL="2514600" indent="-228600" algn="l" rtl="0" fontAlgn="base">
              <a:spcBef>
                <a:spcPct val="20000"/>
              </a:spcBef>
              <a:spcAft>
                <a:spcPct val="0"/>
              </a:spcAft>
              <a:buClr>
                <a:schemeClr val="accent1"/>
              </a:buClr>
              <a:buFont typeface="Wingdings" pitchFamily="1" charset="2"/>
              <a:defRPr sz="2000">
                <a:solidFill>
                  <a:schemeClr val="tx1"/>
                </a:solidFill>
                <a:latin typeface="+mn-lt"/>
                <a:ea typeface="+mn-ea"/>
              </a:defRPr>
            </a:lvl6pPr>
            <a:lvl7pPr marL="2971800" indent="-228600" algn="l" rtl="0" fontAlgn="base">
              <a:spcBef>
                <a:spcPct val="20000"/>
              </a:spcBef>
              <a:spcAft>
                <a:spcPct val="0"/>
              </a:spcAft>
              <a:buClr>
                <a:schemeClr val="accent1"/>
              </a:buClr>
              <a:buFont typeface="Wingdings" pitchFamily="1" charset="2"/>
              <a:defRPr sz="2000">
                <a:solidFill>
                  <a:schemeClr val="tx1"/>
                </a:solidFill>
                <a:latin typeface="+mn-lt"/>
                <a:ea typeface="+mn-ea"/>
              </a:defRPr>
            </a:lvl7pPr>
            <a:lvl8pPr marL="3429000" indent="-228600" algn="l" rtl="0" fontAlgn="base">
              <a:spcBef>
                <a:spcPct val="20000"/>
              </a:spcBef>
              <a:spcAft>
                <a:spcPct val="0"/>
              </a:spcAft>
              <a:buClr>
                <a:schemeClr val="accent1"/>
              </a:buClr>
              <a:buFont typeface="Wingdings" pitchFamily="1" charset="2"/>
              <a:defRPr sz="2000">
                <a:solidFill>
                  <a:schemeClr val="tx1"/>
                </a:solidFill>
                <a:latin typeface="+mn-lt"/>
                <a:ea typeface="+mn-ea"/>
              </a:defRPr>
            </a:lvl8pPr>
            <a:lvl9pPr marL="3886200" indent="-228600" algn="l" rtl="0" fontAlgn="base">
              <a:spcBef>
                <a:spcPct val="20000"/>
              </a:spcBef>
              <a:spcAft>
                <a:spcPct val="0"/>
              </a:spcAft>
              <a:buClr>
                <a:schemeClr val="accent1"/>
              </a:buClr>
              <a:buFont typeface="Wingdings" pitchFamily="1" charset="2"/>
              <a:defRPr sz="2000">
                <a:solidFill>
                  <a:schemeClr val="tx1"/>
                </a:solidFill>
                <a:latin typeface="+mn-lt"/>
                <a:ea typeface="+mn-ea"/>
              </a:defRPr>
            </a:lvl9pPr>
          </a:lstStyle>
          <a:p>
            <a:pPr marL="0" indent="0">
              <a:buClr>
                <a:srgbClr val="FFFFFF"/>
              </a:buClr>
              <a:buNone/>
            </a:pPr>
            <a:endParaRPr lang="pt-PT" sz="2800" dirty="0">
              <a:solidFill>
                <a:srgbClr val="FFFFFF"/>
              </a:solidFill>
              <a:latin typeface="Segoe UI Light"/>
            </a:endParaRPr>
          </a:p>
          <a:p>
            <a:pPr marL="0" indent="0">
              <a:buClr>
                <a:srgbClr val="FFFFFF"/>
              </a:buClr>
              <a:buNone/>
            </a:pPr>
            <a:endParaRPr lang="pt-PT" sz="2800" dirty="0">
              <a:solidFill>
                <a:srgbClr val="FFFFFF"/>
              </a:solidFill>
              <a:latin typeface="Segoe UI Light"/>
            </a:endParaRPr>
          </a:p>
          <a:p>
            <a:pPr marL="0" indent="0">
              <a:buClr>
                <a:srgbClr val="FFFFFF"/>
              </a:buClr>
              <a:buNone/>
            </a:pPr>
            <a:endParaRPr lang="en-US" sz="2800" dirty="0">
              <a:solidFill>
                <a:srgbClr val="FFFFFF"/>
              </a:solidFill>
              <a:latin typeface="Segoe UI Light"/>
            </a:endParaRPr>
          </a:p>
        </p:txBody>
      </p:sp>
      <p:pic>
        <p:nvPicPr>
          <p:cNvPr id="27650" name="Picture 2" descr="Resultado de imagem para powerapps basic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6418" y="1389059"/>
            <a:ext cx="10023637" cy="53117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568867"/>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0" y="293688"/>
            <a:ext cx="11696700" cy="1187450"/>
          </a:xfrm>
        </p:spPr>
        <p:txBody>
          <a:bodyPr/>
          <a:lstStyle/>
          <a:p>
            <a:r>
              <a:rPr lang="en-GB" sz="4800" dirty="0"/>
              <a:t>Basic concepts</a:t>
            </a:r>
            <a:endParaRPr lang="en-US" sz="4800" dirty="0"/>
          </a:p>
        </p:txBody>
      </p:sp>
      <p:pic>
        <p:nvPicPr>
          <p:cNvPr id="28674" name="Picture 2" descr="Resultado de imagem para powerapps basic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62089" y="910261"/>
            <a:ext cx="6461739" cy="342423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182773" y="1481138"/>
            <a:ext cx="4896544" cy="4801314"/>
          </a:xfrm>
          <a:prstGeom prst="rect">
            <a:avLst/>
          </a:prstGeom>
        </p:spPr>
        <p:txBody>
          <a:bodyPr wrap="square">
            <a:spAutoFit/>
          </a:bodyPr>
          <a:lstStyle/>
          <a:p>
            <a:r>
              <a:rPr lang="x-none" dirty="0">
                <a:latin typeface="+mj-lt"/>
              </a:rPr>
              <a:t>1 - Screens </a:t>
            </a:r>
            <a:r>
              <a:rPr lang="x-none" dirty="0" smtClean="0">
                <a:latin typeface="+mj-lt"/>
              </a:rPr>
              <a:t>–</a:t>
            </a:r>
            <a:r>
              <a:rPr lang="pt-PT" dirty="0" smtClean="0">
                <a:latin typeface="+mj-lt"/>
              </a:rPr>
              <a:t> allows to pick te screen we want to handle at this moment.</a:t>
            </a:r>
          </a:p>
          <a:p>
            <a:endParaRPr lang="x-none" dirty="0">
              <a:latin typeface="+mj-lt"/>
            </a:endParaRPr>
          </a:p>
          <a:p>
            <a:r>
              <a:rPr lang="x-none" dirty="0">
                <a:latin typeface="+mj-lt"/>
              </a:rPr>
              <a:t>2 - Screen/Canvas editor </a:t>
            </a:r>
            <a:r>
              <a:rPr lang="x-none" dirty="0" smtClean="0">
                <a:latin typeface="+mj-lt"/>
              </a:rPr>
              <a:t>–</a:t>
            </a:r>
            <a:r>
              <a:rPr lang="pt-PT" dirty="0" smtClean="0">
                <a:latin typeface="+mj-lt"/>
              </a:rPr>
              <a:t> fire zone. </a:t>
            </a:r>
            <a:r>
              <a:rPr lang="pt-PT" dirty="0" smtClean="0">
                <a:latin typeface="+mj-lt"/>
              </a:rPr>
              <a:t>Where all the magic happens</a:t>
            </a:r>
            <a:r>
              <a:rPr lang="pt-PT" dirty="0" smtClean="0">
                <a:latin typeface="+mj-lt"/>
              </a:rPr>
              <a:t>.</a:t>
            </a:r>
            <a:endParaRPr lang="pt-PT" dirty="0">
              <a:latin typeface="+mj-lt"/>
            </a:endParaRPr>
          </a:p>
          <a:p>
            <a:endParaRPr lang="x-none" dirty="0">
              <a:latin typeface="+mj-lt"/>
            </a:endParaRPr>
          </a:p>
          <a:p>
            <a:r>
              <a:rPr lang="x-none" dirty="0">
                <a:latin typeface="+mj-lt"/>
              </a:rPr>
              <a:t>3 - </a:t>
            </a:r>
            <a:r>
              <a:rPr lang="pt-PT" dirty="0" smtClean="0">
                <a:latin typeface="+mj-lt"/>
              </a:rPr>
              <a:t>Properties</a:t>
            </a:r>
            <a:r>
              <a:rPr lang="x-none" dirty="0" smtClean="0">
                <a:latin typeface="+mj-lt"/>
              </a:rPr>
              <a:t> –</a:t>
            </a:r>
            <a:r>
              <a:rPr lang="pt-PT" dirty="0" smtClean="0">
                <a:latin typeface="+mj-lt"/>
              </a:rPr>
              <a:t> sizes, links, positions, datasources and types, etc.</a:t>
            </a:r>
          </a:p>
          <a:p>
            <a:endParaRPr lang="x-none" dirty="0">
              <a:latin typeface="+mj-lt"/>
            </a:endParaRPr>
          </a:p>
          <a:p>
            <a:r>
              <a:rPr lang="x-none" dirty="0">
                <a:latin typeface="+mj-lt"/>
              </a:rPr>
              <a:t>4 - </a:t>
            </a:r>
            <a:r>
              <a:rPr lang="pt-PT" dirty="0" smtClean="0">
                <a:latin typeface="+mj-lt"/>
              </a:rPr>
              <a:t>Actions</a:t>
            </a:r>
            <a:r>
              <a:rPr lang="x-none" dirty="0" smtClean="0">
                <a:latin typeface="+mj-lt"/>
              </a:rPr>
              <a:t> –</a:t>
            </a:r>
            <a:r>
              <a:rPr lang="pt-PT" dirty="0" smtClean="0">
                <a:latin typeface="+mj-lt"/>
              </a:rPr>
              <a:t> for controls / screens.</a:t>
            </a:r>
            <a:endParaRPr lang="pt-PT" dirty="0">
              <a:latin typeface="+mj-lt"/>
            </a:endParaRPr>
          </a:p>
          <a:p>
            <a:endParaRPr lang="x-none" dirty="0">
              <a:latin typeface="+mj-lt"/>
            </a:endParaRPr>
          </a:p>
          <a:p>
            <a:r>
              <a:rPr lang="x-none" dirty="0">
                <a:latin typeface="+mj-lt"/>
              </a:rPr>
              <a:t>5 </a:t>
            </a:r>
            <a:r>
              <a:rPr lang="x-none" dirty="0" smtClean="0">
                <a:latin typeface="+mj-lt"/>
              </a:rPr>
              <a:t>–</a:t>
            </a:r>
            <a:r>
              <a:rPr lang="pt-PT" dirty="0" smtClean="0">
                <a:latin typeface="+mj-lt"/>
              </a:rPr>
              <a:t> Formula bar (Excel style) – where the dark magic is. This is where we customize our actions or properties.</a:t>
            </a:r>
          </a:p>
          <a:p>
            <a:endParaRPr lang="x-none" dirty="0">
              <a:latin typeface="+mj-lt"/>
            </a:endParaRPr>
          </a:p>
          <a:p>
            <a:r>
              <a:rPr lang="x-none" dirty="0">
                <a:latin typeface="+mj-lt"/>
              </a:rPr>
              <a:t>6 - </a:t>
            </a:r>
            <a:r>
              <a:rPr lang="pt-PT" dirty="0" smtClean="0">
                <a:latin typeface="+mj-lt"/>
              </a:rPr>
              <a:t>Controls</a:t>
            </a:r>
            <a:r>
              <a:rPr lang="x-none" dirty="0" smtClean="0">
                <a:latin typeface="+mj-lt"/>
              </a:rPr>
              <a:t> –</a:t>
            </a:r>
            <a:r>
              <a:rPr lang="pt-PT" dirty="0" smtClean="0">
                <a:latin typeface="+mj-lt"/>
              </a:rPr>
              <a:t> where we can choose the various types of controls and add them to the screen.</a:t>
            </a:r>
            <a:endParaRPr lang="x-none" dirty="0">
              <a:latin typeface="+mj-lt"/>
            </a:endParaRPr>
          </a:p>
        </p:txBody>
      </p:sp>
    </p:spTree>
    <p:extLst>
      <p:ext uri="{BB962C8B-B14F-4D97-AF65-F5344CB8AC3E}">
        <p14:creationId xmlns:p14="http://schemas.microsoft.com/office/powerpoint/2010/main" val="2680425331"/>
      </p:ext>
    </p:extLst>
  </p:cSld>
  <p:clrMapOvr>
    <a:masterClrMapping/>
  </p:clrMapOvr>
  <p:transition spd="slow">
    <p:push dir="u"/>
  </p:transition>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MSVID_Product_Brand_template_16-9_WHITE_Cyan-accent">
  <a:themeElements>
    <a:clrScheme name="Product Brand- white with magenta accents">
      <a:dk1>
        <a:srgbClr val="505050"/>
      </a:dk1>
      <a:lt1>
        <a:srgbClr val="FFFFFF"/>
      </a:lt1>
      <a:dk2>
        <a:srgbClr val="0072C6"/>
      </a:dk2>
      <a:lt2>
        <a:srgbClr val="D2D2D2"/>
      </a:lt2>
      <a:accent1>
        <a:srgbClr val="0072C6"/>
      </a:accent1>
      <a:accent2>
        <a:srgbClr val="68217A"/>
      </a:accent2>
      <a:accent3>
        <a:srgbClr val="008272"/>
      </a:accent3>
      <a:accent4>
        <a:srgbClr val="B4009E"/>
      </a:accent4>
      <a:accent5>
        <a:srgbClr val="442359"/>
      </a:accent5>
      <a:accent6>
        <a:srgbClr val="4668C5"/>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LOUD 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Win8_PPT_Template">
  <a:themeElements>
    <a:clrScheme name="DevScope">
      <a:dk1>
        <a:srgbClr val="292929"/>
      </a:dk1>
      <a:lt1>
        <a:srgbClr val="FFFFFF"/>
      </a:lt1>
      <a:dk2>
        <a:srgbClr val="072B60"/>
      </a:dk2>
      <a:lt2>
        <a:srgbClr val="EEECE1"/>
      </a:lt2>
      <a:accent1>
        <a:srgbClr val="557EB9"/>
      </a:accent1>
      <a:accent2>
        <a:srgbClr val="FFC211"/>
      </a:accent2>
      <a:accent3>
        <a:srgbClr val="6BBD46"/>
      </a:accent3>
      <a:accent4>
        <a:srgbClr val="EE700C"/>
      </a:accent4>
      <a:accent5>
        <a:srgbClr val="EB7C00"/>
      </a:accent5>
      <a:accent6>
        <a:srgbClr val="EE700C"/>
      </a:accent6>
      <a:hlink>
        <a:srgbClr val="EE700C"/>
      </a:hlink>
      <a:folHlink>
        <a:srgbClr val="008AB5"/>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200" dirty="0" smtClean="0">
            <a:solidFill>
              <a:schemeClr val="bg1"/>
            </a:solidFill>
          </a:defRPr>
        </a:defPPr>
      </a:lstStyle>
      <a:style>
        <a:lnRef idx="1">
          <a:schemeClr val="accent1"/>
        </a:lnRef>
        <a:fillRef idx="3">
          <a:schemeClr val="accent1"/>
        </a:fillRef>
        <a:effectRef idx="2">
          <a:schemeClr val="accent1"/>
        </a:effectRef>
        <a:fontRef idx="minor">
          <a:schemeClr val="lt1"/>
        </a:fontRef>
      </a:style>
    </a:spDef>
    <a:txDef>
      <a:spPr/>
      <a:bodyPr vert="horz" wrap="square" lIns="0" tIns="0" rIns="0" bIns="0" rtlCol="0" anchor="ctr">
        <a:spAutoFit/>
      </a:bodyPr>
      <a:lstStyle>
        <a:defPPr>
          <a:defRPr dirty="0" err="1" smtClean="0"/>
        </a:defPPr>
      </a:lstStyle>
    </a:txDef>
  </a:objectDefaults>
  <a:extraClrSchemeLst/>
</a:theme>
</file>

<file path=ppt/theme/theme4.xml><?xml version="1.0" encoding="utf-8"?>
<a:theme xmlns:a="http://schemas.openxmlformats.org/drawingml/2006/main" name="1_MSVID_Product_Brand_template_16-9_WHITE_Cyan-accent">
  <a:themeElements>
    <a:clrScheme name="Product Brand- white with magenta accents">
      <a:dk1>
        <a:srgbClr val="505050"/>
      </a:dk1>
      <a:lt1>
        <a:srgbClr val="FFFFFF"/>
      </a:lt1>
      <a:dk2>
        <a:srgbClr val="0072C6"/>
      </a:dk2>
      <a:lt2>
        <a:srgbClr val="D2D2D2"/>
      </a:lt2>
      <a:accent1>
        <a:srgbClr val="0072C6"/>
      </a:accent1>
      <a:accent2>
        <a:srgbClr val="68217A"/>
      </a:accent2>
      <a:accent3>
        <a:srgbClr val="008272"/>
      </a:accent3>
      <a:accent4>
        <a:srgbClr val="B4009E"/>
      </a:accent4>
      <a:accent5>
        <a:srgbClr val="442359"/>
      </a:accent5>
      <a:accent6>
        <a:srgbClr val="4668C5"/>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5.xml><?xml version="1.0" encoding="utf-8"?>
<a:theme xmlns:a="http://schemas.openxmlformats.org/drawingml/2006/main" name="2_MSVID_Product_Brand_template_16-9_WHITE_Cyan-accent">
  <a:themeElements>
    <a:clrScheme name="Custom 1">
      <a:dk1>
        <a:srgbClr val="505050"/>
      </a:dk1>
      <a:lt1>
        <a:srgbClr val="FFFFFF"/>
      </a:lt1>
      <a:dk2>
        <a:srgbClr val="0072C6"/>
      </a:dk2>
      <a:lt2>
        <a:srgbClr val="D2D2D2"/>
      </a:lt2>
      <a:accent1>
        <a:srgbClr val="0072C6"/>
      </a:accent1>
      <a:accent2>
        <a:srgbClr val="68217A"/>
      </a:accent2>
      <a:accent3>
        <a:srgbClr val="008272"/>
      </a:accent3>
      <a:accent4>
        <a:srgbClr val="9B9B9B"/>
      </a:accent4>
      <a:accent5>
        <a:srgbClr val="442359"/>
      </a:accent5>
      <a:accent6>
        <a:srgbClr val="4668C5"/>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6.xml><?xml version="1.0" encoding="utf-8"?>
<a:theme xmlns:a="http://schemas.openxmlformats.org/drawingml/2006/main" name="MSVID_Dark_Cyan_16x9_2012-08-18">
  <a:themeElements>
    <a:clrScheme name="Product brand - Blue and Cyan">
      <a:dk1>
        <a:srgbClr val="505050"/>
      </a:dk1>
      <a:lt1>
        <a:srgbClr val="FFFFFF"/>
      </a:lt1>
      <a:dk2>
        <a:srgbClr val="002050"/>
      </a:dk2>
      <a:lt2>
        <a:srgbClr val="A1D8F1"/>
      </a:lt2>
      <a:accent1>
        <a:srgbClr val="0072C6"/>
      </a:accent1>
      <a:accent2>
        <a:srgbClr val="68217A"/>
      </a:accent2>
      <a:accent3>
        <a:srgbClr val="008272"/>
      </a:accent3>
      <a:accent4>
        <a:srgbClr val="B4009E"/>
      </a:accent4>
      <a:accent5>
        <a:srgbClr val="4668C5"/>
      </a:accent5>
      <a:accent6>
        <a:srgbClr val="442359"/>
      </a:accent6>
      <a:hlink>
        <a:srgbClr val="FFFFFF"/>
      </a:hlink>
      <a:folHlink>
        <a:srgbClr val="FFFF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7.xml><?xml version="1.0" encoding="utf-8"?>
<a:theme xmlns:a="http://schemas.openxmlformats.org/drawingml/2006/main" name="1_5-30499_SPC_2014_ITPro_Template_16x9">
  <a:themeElements>
    <a:clrScheme name="SPC 2014">
      <a:dk1>
        <a:srgbClr val="505050"/>
      </a:dk1>
      <a:lt1>
        <a:srgbClr val="FFFFFF"/>
      </a:lt1>
      <a:dk2>
        <a:srgbClr val="0072C6"/>
      </a:dk2>
      <a:lt2>
        <a:srgbClr val="E6E6E6"/>
      </a:lt2>
      <a:accent1>
        <a:srgbClr val="00188F"/>
      </a:accent1>
      <a:accent2>
        <a:srgbClr val="00BCF2"/>
      </a:accent2>
      <a:accent3>
        <a:srgbClr val="6DC2E9"/>
      </a:accent3>
      <a:accent4>
        <a:srgbClr val="DC3C00"/>
      </a:accent4>
      <a:accent5>
        <a:srgbClr val="007233"/>
      </a:accent5>
      <a:accent6>
        <a:srgbClr val="442359"/>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harePoint_Conference_2014_ITPro_Template" id="{F1BF2D39-13A4-45B9-A7D0-772363FBC334}" vid="{8B01843C-F750-4256-AAE1-33E41EAD9EA4}"/>
    </a:ext>
  </a:extLst>
</a:theme>
</file>

<file path=ppt/theme/theme8.xml><?xml version="1.0" encoding="utf-8"?>
<a:theme xmlns:a="http://schemas.openxmlformats.org/drawingml/2006/main" name="STB Product Families 2013">
  <a:themeElements>
    <a:clrScheme name="Custom 4">
      <a:dk1>
        <a:srgbClr val="000000"/>
      </a:dk1>
      <a:lt1>
        <a:srgbClr val="FFFFFF"/>
      </a:lt1>
      <a:dk2>
        <a:srgbClr val="505050"/>
      </a:dk2>
      <a:lt2>
        <a:srgbClr val="D2D2D2"/>
      </a:lt2>
      <a:accent1>
        <a:srgbClr val="DC3C00"/>
      </a:accent1>
      <a:accent2>
        <a:srgbClr val="FF8C00"/>
      </a:accent2>
      <a:accent3>
        <a:srgbClr val="0072C6"/>
      </a:accent3>
      <a:accent4>
        <a:srgbClr val="008272"/>
      </a:accent4>
      <a:accent5>
        <a:srgbClr val="68217A"/>
      </a:accent5>
      <a:accent6>
        <a:srgbClr val="00BCF2"/>
      </a:accent6>
      <a:hlink>
        <a:srgbClr val="D2D2D2"/>
      </a:hlink>
      <a:folHlink>
        <a:srgbClr val="505050"/>
      </a:folHlink>
    </a:clrScheme>
    <a:fontScheme name="STB-2013-SegoeUI">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2" id="{8DAB7D18-9A9C-442A-B50E-F6F6DCC92343}" vid="{626FD01B-D220-44C7-964F-5ACF063E0159}"/>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PresentationsDoc" ma:contentTypeID="0x010100B88FC3ECA26D1C46B3C4C83281D2EB9C003BBE479AF4108146A616B6B5E7069DBC" ma:contentTypeVersion="61" ma:contentTypeDescription="" ma:contentTypeScope="" ma:versionID="72533711bacf991a4680f48ae6b725f9">
  <xsd:schema xmlns:xsd="http://www.w3.org/2001/XMLSchema" xmlns:xs="http://www.w3.org/2001/XMLSchema" xmlns:p="http://schemas.microsoft.com/office/2006/metadata/properties" xmlns:ns2="2295e2e7-0eeb-498e-8716-217bb2ee6ee3" xmlns:ns3="8b529f77-48ab-4581-b468-93f09345b8aa" targetNamespace="http://schemas.microsoft.com/office/2006/metadata/properties" ma:root="true" ma:fieldsID="dde17010d50e6e632f300eac8dfd378e" ns2:_="" ns3:_="">
    <xsd:import namespace="2295e2e7-0eeb-498e-8716-217bb2ee6ee3"/>
    <xsd:import namespace="8b529f77-48ab-4581-b468-93f09345b8aa"/>
    <xsd:element name="properties">
      <xsd:complexType>
        <xsd:sequence>
          <xsd:element name="documentManagement">
            <xsd:complexType>
              <xsd:all>
                <xsd:element ref="ns2:Event_x0020_Start_x0020_Date" minOccurs="0"/>
                <xsd:element ref="ns2:Event_x0020_End_x0020_Date" minOccurs="0"/>
                <xsd:element ref="ns2:Presentation_x0020_Date" minOccurs="0"/>
                <xsd:element ref="ns2:MS_x0020_Speaker" minOccurs="0"/>
                <xsd:element ref="ns2:External_x0020_Speaker" minOccurs="0"/>
                <xsd:element ref="ns2:Session_x0020_Code" minOccurs="0"/>
                <xsd:element ref="ns2:MS_x0020_Content_x0020_Owner" minOccurs="0"/>
                <xsd:element ref="ns2:TaxCatchAll" minOccurs="0"/>
                <xsd:element ref="ns2:ProductTaxHTField0" minOccurs="0"/>
                <xsd:element ref="ns2:TaxCatchAllLabel" minOccurs="0"/>
                <xsd:element ref="ns2:CampaignTaxHTField0" minOccurs="0"/>
                <xsd:element ref="ns2:TrackTaxHTField0" minOccurs="0"/>
                <xsd:element ref="ns2:Event_x0020_VenueTaxHTField0" minOccurs="0"/>
                <xsd:element ref="ns3:AudienceTaxHTField0" minOccurs="0"/>
                <xsd:element ref="ns2:Event_x0020_LocationTaxHTField0" minOccurs="0"/>
                <xsd:element ref="ns2:Event1TaxHTField0"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295e2e7-0eeb-498e-8716-217bb2ee6ee3" elementFormDefault="qualified">
    <xsd:import namespace="http://schemas.microsoft.com/office/2006/documentManagement/types"/>
    <xsd:import namespace="http://schemas.microsoft.com/office/infopath/2007/PartnerControls"/>
    <xsd:element name="Event_x0020_Start_x0020_Date" ma:index="5" nillable="true" ma:displayName="Event Start Date" ma:format="DateOnly" ma:internalName="Event_x0020_Start_x0020_Date">
      <xsd:simpleType>
        <xsd:restriction base="dms:DateTime"/>
      </xsd:simpleType>
    </xsd:element>
    <xsd:element name="Event_x0020_End_x0020_Date" ma:index="6" nillable="true" ma:displayName="Event End Date" ma:format="DateOnly" ma:internalName="Event_x0020_End_x0020_Date">
      <xsd:simpleType>
        <xsd:restriction base="dms:DateTime"/>
      </xsd:simpleType>
    </xsd:element>
    <xsd:element name="Presentation_x0020_Date" ma:index="7" nillable="true" ma:displayName="Presentation Date" ma:format="DateOnly" ma:internalName="Presentation_x0020_Date" ma:readOnly="false">
      <xsd:simpleType>
        <xsd:restriction base="dms:DateTime"/>
      </xsd:simpleType>
    </xsd:element>
    <xsd:element name="MS_x0020_Speaker" ma:index="8" nillable="true" ma:displayName="MS Speaker" ma:list="UserInfo" ma:SharePointGroup="0" ma:internalName="MS_x0020_Speak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9" nillable="true" ma:displayName="Speaker" ma:internalName="External_x0020_Speaker">
      <xsd:simpleType>
        <xsd:restriction base="dms:Text">
          <xsd:maxLength value="255"/>
        </xsd:restriction>
      </xsd:simpleType>
    </xsd:element>
    <xsd:element name="Session_x0020_Code" ma:index="13" nillable="true" ma:displayName="Session Code" ma:internalName="Session_x0020_Code" ma:readOnly="false">
      <xsd:simpleType>
        <xsd:restriction base="dms:Text">
          <xsd:maxLength value="255"/>
        </xsd:restriction>
      </xsd:simpleType>
    </xsd:element>
    <xsd:element name="MS_x0020_Content_x0020_Owner" ma:index="15"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TaxCatchAll" ma:index="18" nillable="true" ma:displayName="Taxonomy Catch All Column" ma:hidden="true" ma:list="{09db2fa7-4ee4-4bb3-80e9-fade681f539b}" ma:internalName="TaxCatchAll" ma:showField="CatchAllData" ma:web="2295e2e7-0eeb-498e-8716-217bb2ee6ee3">
      <xsd:complexType>
        <xsd:complexContent>
          <xsd:extension base="dms:MultiChoiceLookup">
            <xsd:sequence>
              <xsd:element name="Value" type="dms:Lookup" maxOccurs="unbounded" minOccurs="0" nillable="true"/>
            </xsd:sequence>
          </xsd:extension>
        </xsd:complexContent>
      </xsd:complexType>
    </xsd:element>
    <xsd:element name="ProductTaxHTField0" ma:index="19" nillable="true" ma:taxonomy="true" ma:internalName="ProductTaxHTField0" ma:taxonomyFieldName="Product" ma:displayName="Product" ma:default="" ma:fieldId="{59a4a0b0-ed64-4542-a55e-4a6c70bd0ce0}" ma:taxonomyMulti="true" ma:sspId="97b7c527-f488-4fed-8d5b-5946c5598d72" ma:termSetId="723ec65c-d8cf-498e-87b8-c7868c2070aa" ma:anchorId="00000000-0000-0000-0000-000000000000" ma:open="false" ma:isKeyword="false">
      <xsd:complexType>
        <xsd:sequence>
          <xsd:element ref="pc:Terms" minOccurs="0" maxOccurs="1"/>
        </xsd:sequence>
      </xsd:complexType>
    </xsd:element>
    <xsd:element name="TaxCatchAllLabel" ma:index="20" nillable="true" ma:displayName="Taxonomy Catch All Column1" ma:hidden="true" ma:list="{09db2fa7-4ee4-4bb3-80e9-fade681f539b}" ma:internalName="TaxCatchAllLabel" ma:readOnly="true" ma:showField="CatchAllDataLabel" ma:web="2295e2e7-0eeb-498e-8716-217bb2ee6ee3">
      <xsd:complexType>
        <xsd:complexContent>
          <xsd:extension base="dms:MultiChoiceLookup">
            <xsd:sequence>
              <xsd:element name="Value" type="dms:Lookup" maxOccurs="unbounded" minOccurs="0" nillable="true"/>
            </xsd:sequence>
          </xsd:extension>
        </xsd:complexContent>
      </xsd:complexType>
    </xsd:element>
    <xsd:element name="CampaignTaxHTField0" ma:index="22" nillable="true" ma:taxonomy="true" ma:internalName="CampaignTaxHTField0" ma:taxonomyFieldName="Campaign" ma:displayName="Campaign" ma:default="" ma:fieldId="{bcb0c99d-b00c-42c6-a16b-e1e19731231d}" ma:sspId="97b7c527-f488-4fed-8d5b-5946c5598d72" ma:termSetId="138795c4-ffb5-4450-8dda-30da75617ce8" ma:anchorId="00000000-0000-0000-0000-000000000000" ma:open="false" ma:isKeyword="false">
      <xsd:complexType>
        <xsd:sequence>
          <xsd:element ref="pc:Terms" minOccurs="0" maxOccurs="1"/>
        </xsd:sequence>
      </xsd:complexType>
    </xsd:element>
    <xsd:element name="TrackTaxHTField0" ma:index="23" nillable="true" ma:taxonomy="true" ma:internalName="TrackTaxHTField0" ma:taxonomyFieldName="Track" ma:displayName="Track" ma:readOnly="false" ma:default="" ma:fieldId="{95cacdfb-fc4c-4855-b7e7-906e6cf614c7}" ma:sspId="97b7c527-f488-4fed-8d5b-5946c5598d72" ma:termSetId="0179c88a-9c61-48f9-822c-c3f082e6266e" ma:anchorId="00000000-0000-0000-0000-000000000000" ma:open="false" ma:isKeyword="false">
      <xsd:complexType>
        <xsd:sequence>
          <xsd:element ref="pc:Terms" minOccurs="0" maxOccurs="1"/>
        </xsd:sequence>
      </xsd:complexType>
    </xsd:element>
    <xsd:element name="Event_x0020_VenueTaxHTField0" ma:index="25" nillable="true" ma:taxonomy="true" ma:internalName="Event_x0020_VenueTaxHTField0" ma:taxonomyFieldName="Event_x0020_Venue" ma:displayName="Event Venue" ma:readOnly="false" ma:default="" ma:fieldId="{72225233-bea3-47c9-bcc0-70aff672e91a}" ma:sspId="97b7c527-f488-4fed-8d5b-5946c5598d72" ma:termSetId="5a094974-7eaf-4365-a0ec-3f33af6288c5" ma:anchorId="00000000-0000-0000-0000-000000000000" ma:open="false" ma:isKeyword="false">
      <xsd:complexType>
        <xsd:sequence>
          <xsd:element ref="pc:Terms" minOccurs="0" maxOccurs="1"/>
        </xsd:sequence>
      </xsd:complexType>
    </xsd:element>
    <xsd:element name="Event_x0020_LocationTaxHTField0" ma:index="27" nillable="true" ma:taxonomy="true" ma:internalName="Event_x0020_LocationTaxHTField0" ma:taxonomyFieldName="Event_x0020_Location" ma:displayName="Event Location" ma:readOnly="false" ma:default="" ma:fieldId="{721246b6-18f0-4d78-9fb7-960f4884f52f}" ma:sspId="97b7c527-f488-4fed-8d5b-5946c5598d72" ma:termSetId="b1d717b9-d701-42ce-97ea-d2b3fb10f90e" ma:anchorId="00000000-0000-0000-0000-000000000000" ma:open="true" ma:isKeyword="false">
      <xsd:complexType>
        <xsd:sequence>
          <xsd:element ref="pc:Terms" minOccurs="0" maxOccurs="1"/>
        </xsd:sequence>
      </xsd:complexType>
    </xsd:element>
    <xsd:element name="Event1TaxHTField0" ma:index="30" ma:taxonomy="true" ma:internalName="Event1TaxHTField0" ma:taxonomyFieldName="Event1" ma:displayName="Event Name" ma:readOnly="false" ma:default="" ma:fieldId="{173efa96-a0c5-4b7e-a5c5-ebf0027a79b9}" ma:sspId="97b7c527-f488-4fed-8d5b-5946c5598d72" ma:termSetId="9f06399b-0da0-4c2b-9299-a3eed5ae7f49"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8b529f77-48ab-4581-b468-93f09345b8aa" elementFormDefault="qualified">
    <xsd:import namespace="http://schemas.microsoft.com/office/2006/documentManagement/types"/>
    <xsd:import namespace="http://schemas.microsoft.com/office/infopath/2007/PartnerControls"/>
    <xsd:element name="AudienceTaxHTField0" ma:index="26" nillable="true" ma:taxonomy="true" ma:internalName="AudienceTaxHTField0" ma:taxonomyFieldName="Audience" ma:displayName="Audience" ma:readOnly="false" ma:default="" ma:fieldId="{6a4ad93e-f836-4089-85dd-0b5a8d4c5063}" ma:taxonomyMulti="true" ma:sspId="97b7c527-f488-4fed-8d5b-5946c5598d72" ma:termSetId="c7e95267-347d-4fd5-a34e-50bd1fa28ece" ma:anchorId="00000000-0000-0000-0000-000000000000" ma:open="false" ma:isKeyword="false">
      <xsd:complexType>
        <xsd:sequence>
          <xsd:element ref="pc:Terms" minOccurs="0" maxOccurs="1"/>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8"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TrackTaxHTField0 xmlns="2295e2e7-0eeb-498e-8716-217bb2ee6ee3">
      <Terms xmlns="http://schemas.microsoft.com/office/infopath/2007/PartnerControls"/>
    </TrackTaxHTField0>
    <CampaignTaxHTField0 xmlns="2295e2e7-0eeb-498e-8716-217bb2ee6ee3">
      <Terms xmlns="http://schemas.microsoft.com/office/infopath/2007/PartnerControls"/>
    </CampaignTaxHTField0>
    <Event_x0020_End_x0020_Date xmlns="2295e2e7-0eeb-498e-8716-217bb2ee6ee3" xsi:nil="true"/>
    <Event_x0020_Start_x0020_Date xmlns="2295e2e7-0eeb-498e-8716-217bb2ee6ee3" xsi:nil="true"/>
    <MS_x0020_Speaker xmlns="2295e2e7-0eeb-498e-8716-217bb2ee6ee3">
      <UserInfo>
        <DisplayName/>
        <AccountId xsi:nil="true"/>
        <AccountType/>
      </UserInfo>
    </MS_x0020_Speaker>
    <External_x0020_Speaker xmlns="2295e2e7-0eeb-498e-8716-217bb2ee6ee3" xsi:nil="true"/>
    <Session_x0020_Code xmlns="2295e2e7-0eeb-498e-8716-217bb2ee6ee3" xsi:nil="true"/>
    <ProductTaxHTField0 xmlns="2295e2e7-0eeb-498e-8716-217bb2ee6ee3">
      <Terms xmlns="http://schemas.microsoft.com/office/infopath/2007/PartnerControls"/>
    </ProductTaxHTField0>
    <Presentation_x0020_Date xmlns="2295e2e7-0eeb-498e-8716-217bb2ee6ee3" xsi:nil="true"/>
    <Event_x0020_LocationTaxHTField0 xmlns="2295e2e7-0eeb-498e-8716-217bb2ee6ee3">
      <Terms xmlns="http://schemas.microsoft.com/office/infopath/2007/PartnerControls"/>
    </Event_x0020_LocationTaxHTField0>
    <Event1TaxHTField0 xmlns="2295e2e7-0eeb-498e-8716-217bb2ee6ee3">
      <Terms xmlns="http://schemas.microsoft.com/office/infopath/2007/PartnerControls">
        <TermInfo xmlns="http://schemas.microsoft.com/office/infopath/2007/PartnerControls">
          <TermName xmlns="http://schemas.microsoft.com/office/infopath/2007/PartnerControls">Unassigned</TermName>
          <TermId xmlns="http://schemas.microsoft.com/office/infopath/2007/PartnerControls">e51362f4-782c-41a8-bb7b-e0cfc8669933</TermId>
        </TermInfo>
      </Terms>
    </Event1TaxHTField0>
    <AudienceTaxHTField0 xmlns="8b529f77-48ab-4581-b468-93f09345b8aa">
      <Terms xmlns="http://schemas.microsoft.com/office/infopath/2007/PartnerControls"/>
    </AudienceTaxHTField0>
    <MS_x0020_Content_x0020_Owner xmlns="2295e2e7-0eeb-498e-8716-217bb2ee6ee3">
      <UserInfo>
        <DisplayName/>
        <AccountId xsi:nil="true"/>
        <AccountType/>
      </UserInfo>
    </MS_x0020_Content_x0020_Owner>
    <TaxCatchAll xmlns="2295e2e7-0eeb-498e-8716-217bb2ee6ee3">
      <Value>217</Value>
    </TaxCatchAll>
    <Event_x0020_VenueTaxHTField0 xmlns="2295e2e7-0eeb-498e-8716-217bb2ee6ee3">
      <Terms xmlns="http://schemas.microsoft.com/office/infopath/2007/PartnerControls"/>
    </Event_x0020_VenueTaxHTField0>
  </documentManagement>
</p:properties>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A4A71FB1-3FB8-468F-9C64-2246CB74C7D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295e2e7-0eeb-498e-8716-217bb2ee6ee3"/>
    <ds:schemaRef ds:uri="8b529f77-48ab-4581-b468-93f09345b8a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990F116-B58F-4255-B05B-DA3808E0E5C6}">
  <ds:schemaRefs>
    <ds:schemaRef ds:uri="http://purl.org/dc/terms/"/>
    <ds:schemaRef ds:uri="http://schemas.microsoft.com/office/2006/metadata/properties"/>
    <ds:schemaRef ds:uri="http://schemas.microsoft.com/office/2006/documentManagement/types"/>
    <ds:schemaRef ds:uri="2295e2e7-0eeb-498e-8716-217bb2ee6ee3"/>
    <ds:schemaRef ds:uri="http://purl.org/dc/elements/1.1/"/>
    <ds:schemaRef ds:uri="http://schemas.openxmlformats.org/package/2006/metadata/core-properties"/>
    <ds:schemaRef ds:uri="http://www.w3.org/XML/1998/namespace"/>
    <ds:schemaRef ds:uri="8b529f77-48ab-4581-b468-93f09345b8aa"/>
    <ds:schemaRef ds:uri="http://schemas.microsoft.com/office/infopath/2007/PartnerControls"/>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MSVID_Product_Brand_template_16-9_WHITE_Cyan-accent</Template>
  <TotalTime>11750</TotalTime>
  <Words>2945</Words>
  <Application>Microsoft Office PowerPoint</Application>
  <PresentationFormat>Custom</PresentationFormat>
  <Paragraphs>276</Paragraphs>
  <Slides>29</Slides>
  <Notes>21</Notes>
  <HiddenSlides>0</HiddenSlides>
  <MMClips>0</MMClips>
  <ScaleCrop>false</ScaleCrop>
  <HeadingPairs>
    <vt:vector size="8" baseType="variant">
      <vt:variant>
        <vt:lpstr>Fonts Used</vt:lpstr>
      </vt:variant>
      <vt:variant>
        <vt:i4>11</vt:i4>
      </vt:variant>
      <vt:variant>
        <vt:lpstr>Theme</vt:lpstr>
      </vt:variant>
      <vt:variant>
        <vt:i4>8</vt:i4>
      </vt:variant>
      <vt:variant>
        <vt:lpstr>Embedded OLE Servers</vt:lpstr>
      </vt:variant>
      <vt:variant>
        <vt:i4>1</vt:i4>
      </vt:variant>
      <vt:variant>
        <vt:lpstr>Slide Titles</vt:lpstr>
      </vt:variant>
      <vt:variant>
        <vt:i4>29</vt:i4>
      </vt:variant>
    </vt:vector>
  </HeadingPairs>
  <TitlesOfParts>
    <vt:vector size="49" baseType="lpstr">
      <vt:lpstr>Arial</vt:lpstr>
      <vt:lpstr>Calibri</vt:lpstr>
      <vt:lpstr>Calibri Light</vt:lpstr>
      <vt:lpstr>Consolas</vt:lpstr>
      <vt:lpstr>Segoe Pro Light</vt:lpstr>
      <vt:lpstr>Segoe UI</vt:lpstr>
      <vt:lpstr>Segoe UI Light</vt:lpstr>
      <vt:lpstr>Segoe UI Semibold</vt:lpstr>
      <vt:lpstr>Segoe UI Semilight</vt:lpstr>
      <vt:lpstr>Times New Roman</vt:lpstr>
      <vt:lpstr>Wingdings</vt:lpstr>
      <vt:lpstr>MSVID_Product_Brand_template_16-9_WHITE_Cyan-accent</vt:lpstr>
      <vt:lpstr>CLOUD template</vt:lpstr>
      <vt:lpstr>Win8_PPT_Template</vt:lpstr>
      <vt:lpstr>1_MSVID_Product_Brand_template_16-9_WHITE_Cyan-accent</vt:lpstr>
      <vt:lpstr>2_MSVID_Product_Brand_template_16-9_WHITE_Cyan-accent</vt:lpstr>
      <vt:lpstr>MSVID_Dark_Cyan_16x9_2012-08-18</vt:lpstr>
      <vt:lpstr>1_5-30499_SPC_2014_ITPro_Template_16x9</vt:lpstr>
      <vt:lpstr>STB Product Families 2013</vt:lpstr>
      <vt:lpstr>think-cell Slide</vt:lpstr>
      <vt:lpstr>Microsoft PowerApps and Flow</vt:lpstr>
      <vt:lpstr>Lesson 1.1 Quick Basics – Power Apps </vt:lpstr>
      <vt:lpstr>PowerPoint Presentation</vt:lpstr>
      <vt:lpstr>PowerPoint Presentation</vt:lpstr>
      <vt:lpstr>PowerPoint Presentation</vt:lpstr>
      <vt:lpstr>PowerPoint Presentation</vt:lpstr>
      <vt:lpstr>PowerPoint Presentation</vt:lpstr>
      <vt:lpstr>Basic concepts</vt:lpstr>
      <vt:lpstr>Basic concepts</vt:lpstr>
      <vt:lpstr>Basic concepts- Properties</vt:lpstr>
      <vt:lpstr>Basic concepts – Actions</vt:lpstr>
      <vt:lpstr>Basic concepts - Formulas</vt:lpstr>
      <vt:lpstr>Basic concepts- Formulas</vt:lpstr>
      <vt:lpstr>Basic concepts - Controls</vt:lpstr>
      <vt:lpstr>Hands-on Lab Excel integration</vt:lpstr>
      <vt:lpstr>Lesson 1.2 Quick Basics – Flow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PowerApps &amp; Flow ♥  …</vt:lpstr>
      <vt:lpstr>Hands-on Lab PA + Flow</vt:lpstr>
      <vt:lpstr>Obrigado</vt:lpstr>
    </vt:vector>
  </TitlesOfParts>
  <Manager>Ron Sasaki</Manager>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Product brand template</dc:title>
  <dc:subject>Microsoft Visual Identity PowerPoint Guidelines for product brands</dc:subject>
  <dc:creator>SaravanaKumar</dc:creator>
  <cp:keywords>MSVID, Brand Guidelines, Branding, Visual Identity, grid</cp:keywords>
  <dc:description>Template: Maryfj_x000d_
Formatting: Maryfj, Sakuu_x000d_
Audience Type: Internal</dc:description>
  <cp:lastModifiedBy>Pedro Almeida</cp:lastModifiedBy>
  <cp:revision>155</cp:revision>
  <dcterms:created xsi:type="dcterms:W3CDTF">2012-12-05T12:04:08Z</dcterms:created>
  <dcterms:modified xsi:type="dcterms:W3CDTF">2018-11-30T13:42:41Z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0x010100B88FC3ECA26D1C46B3C4C83281D2EB9C003BBE479AF4108146A616B6B5E7069DBC</vt:lpwstr>
  </property>
  <property fmtid="{D5CDD505-2E9C-101B-9397-08002B2CF9AE}" pid="3" name="Product">
    <vt:lpwstr/>
  </property>
  <property fmtid="{D5CDD505-2E9C-101B-9397-08002B2CF9AE}" pid="4" name="Event1">
    <vt:lpwstr>217;#Unassigned|e51362f4-782c-41a8-bb7b-e0cfc8669933</vt:lpwstr>
  </property>
  <property fmtid="{D5CDD505-2E9C-101B-9397-08002B2CF9AE}" pid="5" name="Audience">
    <vt:lpwstr/>
  </property>
  <property fmtid="{D5CDD505-2E9C-101B-9397-08002B2CF9AE}" pid="6" name="MSIP_Label_e892e1f8-4bef-4919-a734-efd384ac6503_Enabled">
    <vt:lpwstr>True</vt:lpwstr>
  </property>
  <property fmtid="{D5CDD505-2E9C-101B-9397-08002B2CF9AE}" pid="7" name="MSIP_Label_e892e1f8-4bef-4919-a734-efd384ac6503_SiteId">
    <vt:lpwstr>09e251dc-5e87-48bf-b4d2-71b01adb984a</vt:lpwstr>
  </property>
  <property fmtid="{D5CDD505-2E9C-101B-9397-08002B2CF9AE}" pid="8" name="MSIP_Label_e892e1f8-4bef-4919-a734-efd384ac6503_Owner">
    <vt:lpwstr>pedro.almeida@devscope.net</vt:lpwstr>
  </property>
  <property fmtid="{D5CDD505-2E9C-101B-9397-08002B2CF9AE}" pid="9" name="MSIP_Label_e892e1f8-4bef-4919-a734-efd384ac6503_SetDate">
    <vt:lpwstr>2018-11-30T10:27:18.7709116Z</vt:lpwstr>
  </property>
  <property fmtid="{D5CDD505-2E9C-101B-9397-08002B2CF9AE}" pid="10" name="MSIP_Label_e892e1f8-4bef-4919-a734-efd384ac6503_Name">
    <vt:lpwstr>Public</vt:lpwstr>
  </property>
  <property fmtid="{D5CDD505-2E9C-101B-9397-08002B2CF9AE}" pid="11" name="MSIP_Label_e892e1f8-4bef-4919-a734-efd384ac6503_Application">
    <vt:lpwstr>Microsoft Azure Information Protection</vt:lpwstr>
  </property>
  <property fmtid="{D5CDD505-2E9C-101B-9397-08002B2CF9AE}" pid="12" name="MSIP_Label_e892e1f8-4bef-4919-a734-efd384ac6503_Extended_MSFT_Method">
    <vt:lpwstr>Automatic</vt:lpwstr>
  </property>
  <property fmtid="{D5CDD505-2E9C-101B-9397-08002B2CF9AE}" pid="13" name="Sensitivity">
    <vt:lpwstr>Public</vt:lpwstr>
  </property>
</Properties>
</file>